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1"/>
    <p:sldMasterId id="2147483733" r:id="rId2"/>
    <p:sldMasterId id="2147483745" r:id="rId3"/>
    <p:sldMasterId id="2147483757" r:id="rId4"/>
    <p:sldMasterId id="2147483769" r:id="rId5"/>
    <p:sldMasterId id="2147483781" r:id="rId6"/>
  </p:sldMasterIdLst>
  <p:notesMasterIdLst>
    <p:notesMasterId r:id="rId69"/>
  </p:notesMasterIdLst>
  <p:handoutMasterIdLst>
    <p:handoutMasterId r:id="rId70"/>
  </p:handoutMasterIdLst>
  <p:sldIdLst>
    <p:sldId id="279" r:id="rId7"/>
    <p:sldId id="340" r:id="rId8"/>
    <p:sldId id="258" r:id="rId9"/>
    <p:sldId id="320" r:id="rId10"/>
    <p:sldId id="275" r:id="rId11"/>
    <p:sldId id="329" r:id="rId12"/>
    <p:sldId id="337" r:id="rId13"/>
    <p:sldId id="330" r:id="rId14"/>
    <p:sldId id="331" r:id="rId15"/>
    <p:sldId id="347" r:id="rId16"/>
    <p:sldId id="332" r:id="rId17"/>
    <p:sldId id="349" r:id="rId18"/>
    <p:sldId id="333" r:id="rId19"/>
    <p:sldId id="348" r:id="rId20"/>
    <p:sldId id="276" r:id="rId21"/>
    <p:sldId id="277" r:id="rId22"/>
    <p:sldId id="292" r:id="rId23"/>
    <p:sldId id="294" r:id="rId24"/>
    <p:sldId id="295" r:id="rId25"/>
    <p:sldId id="293" r:id="rId26"/>
    <p:sldId id="296" r:id="rId27"/>
    <p:sldId id="297" r:id="rId28"/>
    <p:sldId id="298" r:id="rId29"/>
    <p:sldId id="299" r:id="rId30"/>
    <p:sldId id="326" r:id="rId31"/>
    <p:sldId id="288" r:id="rId32"/>
    <p:sldId id="301" r:id="rId33"/>
    <p:sldId id="302" r:id="rId34"/>
    <p:sldId id="303" r:id="rId35"/>
    <p:sldId id="335" r:id="rId36"/>
    <p:sldId id="336" r:id="rId37"/>
    <p:sldId id="307" r:id="rId38"/>
    <p:sldId id="324" r:id="rId39"/>
    <p:sldId id="280" r:id="rId40"/>
    <p:sldId id="281" r:id="rId41"/>
    <p:sldId id="286" r:id="rId42"/>
    <p:sldId id="282" r:id="rId43"/>
    <p:sldId id="283" r:id="rId44"/>
    <p:sldId id="285" r:id="rId45"/>
    <p:sldId id="309" r:id="rId46"/>
    <p:sldId id="325" r:id="rId47"/>
    <p:sldId id="310" r:id="rId48"/>
    <p:sldId id="339" r:id="rId49"/>
    <p:sldId id="278" r:id="rId50"/>
    <p:sldId id="319" r:id="rId51"/>
    <p:sldId id="321" r:id="rId52"/>
    <p:sldId id="322" r:id="rId53"/>
    <p:sldId id="312" r:id="rId54"/>
    <p:sldId id="323" r:id="rId55"/>
    <p:sldId id="313" r:id="rId56"/>
    <p:sldId id="314" r:id="rId57"/>
    <p:sldId id="315" r:id="rId58"/>
    <p:sldId id="318" r:id="rId59"/>
    <p:sldId id="311" r:id="rId60"/>
    <p:sldId id="341" r:id="rId61"/>
    <p:sldId id="342" r:id="rId62"/>
    <p:sldId id="343" r:id="rId63"/>
    <p:sldId id="344" r:id="rId64"/>
    <p:sldId id="345" r:id="rId65"/>
    <p:sldId id="346" r:id="rId66"/>
    <p:sldId id="328" r:id="rId67"/>
    <p:sldId id="338" r:id="rId6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98" autoAdjust="0"/>
    <p:restoredTop sz="93375" autoAdjust="0"/>
  </p:normalViewPr>
  <p:slideViewPr>
    <p:cSldViewPr>
      <p:cViewPr>
        <p:scale>
          <a:sx n="49" d="100"/>
          <a:sy n="49" d="100"/>
        </p:scale>
        <p:origin x="504" y="444"/>
      </p:cViewPr>
      <p:guideLst>
        <p:guide orient="horz" pos="2160"/>
        <p:guide pos="2880"/>
      </p:guideLst>
    </p:cSldViewPr>
  </p:slideViewPr>
  <p:outlineViewPr>
    <p:cViewPr>
      <p:scale>
        <a:sx n="33" d="100"/>
        <a:sy n="33" d="100"/>
      </p:scale>
      <p:origin x="0" y="-38932"/>
    </p:cViewPr>
  </p:outlineViewPr>
  <p:notesTextViewPr>
    <p:cViewPr>
      <p:scale>
        <a:sx n="100" d="100"/>
        <a:sy n="100" d="100"/>
      </p:scale>
      <p:origin x="0" y="0"/>
    </p:cViewPr>
  </p:notesTextViewPr>
  <p:notesViewPr>
    <p:cSldViewPr>
      <p:cViewPr varScale="1">
        <p:scale>
          <a:sx n="60" d="100"/>
          <a:sy n="60" d="100"/>
        </p:scale>
        <p:origin x="-114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 Type="http://schemas.openxmlformats.org/officeDocument/2006/relationships/slide" Target="slides/slide1.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smtClean="0"/>
            </a:lvl1pPr>
          </a:lstStyle>
          <a:p>
            <a:pPr>
              <a:defRPr/>
            </a:pPr>
            <a:endParaRPr lang="en-US"/>
          </a:p>
        </p:txBody>
      </p:sp>
      <p:sp>
        <p:nvSpPr>
          <p:cNvPr id="6144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endParaRPr lang="en-US"/>
          </a:p>
        </p:txBody>
      </p:sp>
      <p:sp>
        <p:nvSpPr>
          <p:cNvPr id="6144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lvl1pPr>
          </a:lstStyle>
          <a:p>
            <a:pPr>
              <a:defRPr/>
            </a:pPr>
            <a:endParaRPr lang="en-US"/>
          </a:p>
        </p:txBody>
      </p:sp>
      <p:sp>
        <p:nvSpPr>
          <p:cNvPr id="6144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637F0BA8-46BB-45B2-AED6-4826979CCCBB}" type="slidenum">
              <a:rPr lang="en-US"/>
              <a:pPr>
                <a:defRPr/>
              </a:pPr>
              <a:t>‹#›</a:t>
            </a:fld>
            <a:endParaRPr lang="en-US"/>
          </a:p>
        </p:txBody>
      </p:sp>
    </p:spTree>
    <p:extLst>
      <p:ext uri="{BB962C8B-B14F-4D97-AF65-F5344CB8AC3E}">
        <p14:creationId xmlns:p14="http://schemas.microsoft.com/office/powerpoint/2010/main" val="37008593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smtClean="0"/>
            </a:lvl1pPr>
          </a:lstStyle>
          <a:p>
            <a:pPr>
              <a:defRPr/>
            </a:pPr>
            <a:endParaRPr lang="en-US"/>
          </a:p>
        </p:txBody>
      </p:sp>
      <p:sp>
        <p:nvSpPr>
          <p:cNvPr id="870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endParaRPr lang="en-US"/>
          </a:p>
        </p:txBody>
      </p:sp>
      <p:sp>
        <p:nvSpPr>
          <p:cNvPr id="286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70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70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lvl1pPr>
          </a:lstStyle>
          <a:p>
            <a:pPr>
              <a:defRPr/>
            </a:pPr>
            <a:endParaRPr lang="en-US"/>
          </a:p>
        </p:txBody>
      </p:sp>
      <p:sp>
        <p:nvSpPr>
          <p:cNvPr id="870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BEDAA6EF-D4C6-4653-A18C-28E6ABD2C4B7}" type="slidenum">
              <a:rPr lang="en-US"/>
              <a:pPr>
                <a:defRPr/>
              </a:pPr>
              <a:t>‹#›</a:t>
            </a:fld>
            <a:endParaRPr lang="en-US"/>
          </a:p>
        </p:txBody>
      </p:sp>
    </p:spTree>
    <p:extLst>
      <p:ext uri="{BB962C8B-B14F-4D97-AF65-F5344CB8AC3E}">
        <p14:creationId xmlns:p14="http://schemas.microsoft.com/office/powerpoint/2010/main" val="14840976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42DE6C75-071B-406B-B3B8-43E6E6BBE25E}" type="slidenum">
              <a:rPr lang="en-US"/>
              <a:pPr/>
              <a:t>1</a:t>
            </a:fld>
            <a:endParaRPr lang="en-US"/>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067278-B654-46B2-B030-408751692590}" type="slidenum">
              <a:rPr lang="en-US"/>
              <a:pPr/>
              <a:t>42</a:t>
            </a:fld>
            <a:endParaRPr lang="en-US"/>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BA7819-4DCC-412D-9194-0DA7FDE5D373}" type="slidenum">
              <a:rPr lang="en-US"/>
              <a:pPr/>
              <a:t>48</a:t>
            </a:fld>
            <a:endParaRPr lang="en-US"/>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3660FA-907F-40C0-9CF9-48A0FD126F7B}" type="slidenum">
              <a:rPr lang="en-US"/>
              <a:pPr/>
              <a:t>50</a:t>
            </a:fld>
            <a:endParaRPr lang="en-US"/>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5DF2B4-0ADA-4CA0-A044-36A979828793}" type="slidenum">
              <a:rPr lang="en-US"/>
              <a:pPr/>
              <a:t>51</a:t>
            </a:fld>
            <a:endParaRPr lang="en-US"/>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F28EEE-85FD-486A-A8C1-8E5A7FEF9FBF}" type="slidenum">
              <a:rPr lang="en-US"/>
              <a:pPr/>
              <a:t>52</a:t>
            </a:fld>
            <a:endParaRPr lang="en-US"/>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D4E3CD-CC7D-408F-BE88-E86C2955C911}" type="slidenum">
              <a:rPr lang="en-US"/>
              <a:pPr/>
              <a:t>54</a:t>
            </a:fld>
            <a:endParaRPr lang="en-US"/>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A6E548-B208-4D5E-AE25-2CF9607DE054}" type="slidenum">
              <a:rPr lang="en-US"/>
              <a:pPr/>
              <a:t>4</a:t>
            </a:fld>
            <a:endParaRPr lang="en-US"/>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0A4776-AE75-47E6-9841-11FD1F863AB9}" type="slidenum">
              <a:rPr lang="en-US"/>
              <a:pPr/>
              <a:t>27</a:t>
            </a:fld>
            <a:endParaRPr lang="en-US"/>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60E2DF-51CC-4875-AE0C-9E26E99FF1F9}" type="slidenum">
              <a:rPr lang="en-US"/>
              <a:pPr/>
              <a:t>28</a:t>
            </a:fld>
            <a:endParaRPr lang="en-US"/>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8C112731-D197-4378-AF81-E1768060FE2A}" type="slidenum">
              <a:rPr lang="en-US"/>
              <a:pPr/>
              <a:t>34</a:t>
            </a:fld>
            <a:endParaRPr 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5243D1F5-3EA2-483C-8261-0769BDAB5233}" type="slidenum">
              <a:rPr lang="en-US"/>
              <a:pPr/>
              <a:t>35</a:t>
            </a:fld>
            <a:endParaRPr lang="en-US"/>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CD43654A-32FD-443E-BC1F-25700EC60DCF}" type="slidenum">
              <a:rPr lang="en-US"/>
              <a:pPr/>
              <a:t>37</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80F70C08-A2B5-4DD4-BB8F-DE932397842C}" type="slidenum">
              <a:rPr lang="en-US"/>
              <a:pPr/>
              <a:t>38</a:t>
            </a:fld>
            <a:endParaRPr lang="en-US"/>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D49E3C98-A42E-4C6B-A596-838E30B45BA2}" type="slidenum">
              <a:rPr lang="en-US"/>
              <a:pPr/>
              <a:t>39</a:t>
            </a:fld>
            <a:endParaRPr lang="en-US"/>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350" y="20638"/>
            <a:ext cx="9144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a:p>
          </p:txBody>
        </p:sp>
      </p:grpSp>
      <p:sp>
        <p:nvSpPr>
          <p:cNvPr id="7" name="Freeform 5"/>
          <p:cNvSpPr>
            <a:spLocks/>
          </p:cNvSpPr>
          <p:nvPr/>
        </p:nvSpPr>
        <p:spPr bwMode="hidden">
          <a:xfrm>
            <a:off x="6242050" y="626903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a:p>
        </p:txBody>
      </p:sp>
      <p:grpSp>
        <p:nvGrpSpPr>
          <p:cNvPr id="8" name="Group 6"/>
          <p:cNvGrpSpPr>
            <a:grpSpLocks/>
          </p:cNvGrpSpPr>
          <p:nvPr/>
        </p:nvGrpSpPr>
        <p:grpSpPr bwMode="auto">
          <a:xfrm>
            <a:off x="-1588" y="6034088"/>
            <a:ext cx="7845426"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defRPr/>
                </a:pPr>
                <a:endParaRPr lang="en-US"/>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a:p>
          </p:txBody>
        </p:sp>
      </p:grpSp>
      <p:grpSp>
        <p:nvGrpSpPr>
          <p:cNvPr id="17" name="Group 15"/>
          <p:cNvGrpSpPr>
            <a:grpSpLocks/>
          </p:cNvGrpSpPr>
          <p:nvPr/>
        </p:nvGrpSpPr>
        <p:grpSpPr bwMode="auto">
          <a:xfrm>
            <a:off x="627063" y="6021388"/>
            <a:ext cx="5684837"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a:p>
          </p:txBody>
        </p:sp>
      </p:grpSp>
      <p:sp>
        <p:nvSpPr>
          <p:cNvPr id="48150" name="Rectangle 22"/>
          <p:cNvSpPr>
            <a:spLocks noGrp="1" noChangeArrowheads="1"/>
          </p:cNvSpPr>
          <p:nvPr>
            <p:ph type="ctrTitle" sz="quarter"/>
          </p:nvPr>
        </p:nvSpPr>
        <p:spPr>
          <a:xfrm>
            <a:off x="457200" y="1447800"/>
            <a:ext cx="8229600" cy="1736725"/>
          </a:xfrm>
        </p:spPr>
        <p:txBody>
          <a:bodyPr/>
          <a:lstStyle>
            <a:lvl1pPr>
              <a:defRPr sz="5400"/>
            </a:lvl1pPr>
          </a:lstStyle>
          <a:p>
            <a:r>
              <a:rPr lang="en-US"/>
              <a:t>Click to edit Master title style</a:t>
            </a:r>
          </a:p>
        </p:txBody>
      </p:sp>
      <p:sp>
        <p:nvSpPr>
          <p:cNvPr id="48151"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a:p>
        </p:txBody>
      </p:sp>
      <p:sp>
        <p:nvSpPr>
          <p:cNvPr id="25" name="Rectangle 25"/>
          <p:cNvSpPr>
            <a:spLocks noGrp="1" noChangeArrowheads="1"/>
          </p:cNvSpPr>
          <p:nvPr>
            <p:ph type="sldNum" sz="quarter" idx="11"/>
          </p:nvPr>
        </p:nvSpPr>
        <p:spPr/>
        <p:txBody>
          <a:bodyPr/>
          <a:lstStyle>
            <a:lvl1pPr>
              <a:defRPr smtClean="0"/>
            </a:lvl1pPr>
          </a:lstStyle>
          <a:p>
            <a:pPr>
              <a:defRPr/>
            </a:pPr>
            <a:fld id="{0AA80222-3186-4DF4-A584-C6EB3DF67EFF}" type="slidenum">
              <a:rPr lang="en-US"/>
              <a:pPr>
                <a:defRPr/>
              </a:pPr>
              <a:t>‹#›</a:t>
            </a:fld>
            <a:endParaRPr lang="en-US"/>
          </a:p>
        </p:txBody>
      </p:sp>
      <p:sp>
        <p:nvSpPr>
          <p:cNvPr id="26" name="Rectangle 26"/>
          <p:cNvSpPr>
            <a:spLocks noGrp="1" noChangeArrowheads="1"/>
          </p:cNvSpPr>
          <p:nvPr>
            <p:ph type="ftr" sz="quarter" idx="12"/>
          </p:nvPr>
        </p:nvSpPr>
        <p:spPr/>
        <p:txBody>
          <a:bodyPr/>
          <a:lstStyle>
            <a:lvl1pPr>
              <a:defRPr smtClean="0"/>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3206D763-523D-4E02-84C7-7706CE90F5E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402799A5-582F-432D-99D9-B6ED2D501A1B}"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10588" cy="1325563"/>
          </a:xfrm>
        </p:spPr>
        <p:txBody>
          <a:bodyPr/>
          <a:lstStyle/>
          <a:p>
            <a:r>
              <a:rPr lang="en-US"/>
              <a:t>Click to edit Master title style</a:t>
            </a:r>
          </a:p>
        </p:txBody>
      </p:sp>
      <p:sp>
        <p:nvSpPr>
          <p:cNvPr id="3" name="Text Placeholder 2"/>
          <p:cNvSpPr>
            <a:spLocks noGrp="1"/>
          </p:cNvSpPr>
          <p:nvPr>
            <p:ph type="body" sz="half" idx="1"/>
          </p:nvPr>
        </p:nvSpPr>
        <p:spPr>
          <a:xfrm>
            <a:off x="301625" y="1676400"/>
            <a:ext cx="4194175" cy="4422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76400"/>
            <a:ext cx="4194175" cy="2135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63988"/>
            <a:ext cx="4194175" cy="2135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9C4AACA-540E-45E9-8E07-7FCBFBCC16DC}"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10588" cy="1325563"/>
          </a:xfrm>
        </p:spPr>
        <p:txBody>
          <a:bodyPr/>
          <a:lstStyle/>
          <a:p>
            <a:r>
              <a:rPr lang="en-US"/>
              <a:t>Click to edit Master title style</a:t>
            </a:r>
          </a:p>
        </p:txBody>
      </p:sp>
      <p:sp>
        <p:nvSpPr>
          <p:cNvPr id="3" name="Text Placeholder 2"/>
          <p:cNvSpPr>
            <a:spLocks noGrp="1"/>
          </p:cNvSpPr>
          <p:nvPr>
            <p:ph type="body" sz="half" idx="1"/>
          </p:nvPr>
        </p:nvSpPr>
        <p:spPr>
          <a:xfrm>
            <a:off x="301625" y="1676400"/>
            <a:ext cx="4194175" cy="4422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4194175" cy="4422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ABB4C8-71E2-4652-A372-1A6D8408B855}"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13666" name="Group 2"/>
          <p:cNvGrpSpPr>
            <a:grpSpLocks/>
          </p:cNvGrpSpPr>
          <p:nvPr/>
        </p:nvGrpSpPr>
        <p:grpSpPr bwMode="auto">
          <a:xfrm>
            <a:off x="457200" y="2363788"/>
            <a:ext cx="8153400" cy="1600200"/>
            <a:chOff x="288" y="1489"/>
            <a:chExt cx="5136" cy="1008"/>
          </a:xfrm>
        </p:grpSpPr>
        <p:sp>
          <p:nvSpPr>
            <p:cNvPr id="113667" name="Arc 3"/>
            <p:cNvSpPr>
              <a:spLocks/>
            </p:cNvSpPr>
            <p:nvPr/>
          </p:nvSpPr>
          <p:spPr bwMode="invGray">
            <a:xfrm>
              <a:off x="3595" y="1489"/>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2400">
                <a:solidFill>
                  <a:srgbClr val="FFFFCC"/>
                </a:solidFill>
                <a:latin typeface="Times New Roman" pitchFamily="18" charset="0"/>
              </a:endParaRPr>
            </a:p>
          </p:txBody>
        </p:sp>
        <p:sp>
          <p:nvSpPr>
            <p:cNvPr id="113668" name="Arc 4"/>
            <p:cNvSpPr>
              <a:spLocks/>
            </p:cNvSpPr>
            <p:nvPr/>
          </p:nvSpPr>
          <p:spPr bwMode="invGray">
            <a:xfrm>
              <a:off x="3548" y="1593"/>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2400">
                <a:solidFill>
                  <a:srgbClr val="FFFFCC"/>
                </a:solidFill>
                <a:latin typeface="Times New Roman" pitchFamily="18" charset="0"/>
              </a:endParaRPr>
            </a:p>
          </p:txBody>
        </p:sp>
        <p:sp>
          <p:nvSpPr>
            <p:cNvPr id="113669" name="Arc 5"/>
            <p:cNvSpPr>
              <a:spLocks/>
            </p:cNvSpPr>
            <p:nvPr/>
          </p:nvSpPr>
          <p:spPr bwMode="invGray">
            <a:xfrm>
              <a:off x="3521" y="1732"/>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2400">
                <a:solidFill>
                  <a:srgbClr val="FFFFCC"/>
                </a:solidFill>
                <a:latin typeface="Times New Roman" pitchFamily="18" charset="0"/>
              </a:endParaRPr>
            </a:p>
          </p:txBody>
        </p:sp>
        <p:sp>
          <p:nvSpPr>
            <p:cNvPr id="113670"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2400">
                <a:solidFill>
                  <a:srgbClr val="FFFFCC"/>
                </a:solidFill>
                <a:latin typeface="Times New Roman" pitchFamily="18" charset="0"/>
              </a:endParaRPr>
            </a:p>
          </p:txBody>
        </p:sp>
      </p:grpSp>
      <p:sp>
        <p:nvSpPr>
          <p:cNvPr id="113671" name="Rectangle 7"/>
          <p:cNvSpPr>
            <a:spLocks noGrp="1" noChangeArrowheads="1"/>
          </p:cNvSpPr>
          <p:nvPr>
            <p:ph type="ctrTitle" sz="quarter"/>
          </p:nvPr>
        </p:nvSpPr>
        <p:spPr>
          <a:xfrm>
            <a:off x="685800" y="1447800"/>
            <a:ext cx="7772400" cy="1143000"/>
          </a:xfrm>
        </p:spPr>
        <p:txBody>
          <a:bodyPr/>
          <a:lstStyle>
            <a:lvl1pPr>
              <a:defRPr/>
            </a:lvl1pPr>
          </a:lstStyle>
          <a:p>
            <a:pPr lvl="0"/>
            <a:r>
              <a:rPr lang="en-US" altLang="en-US" noProof="0"/>
              <a:t>Click to edit Master title style</a:t>
            </a:r>
          </a:p>
        </p:txBody>
      </p:sp>
      <p:sp>
        <p:nvSpPr>
          <p:cNvPr id="1136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pPr lvl="0"/>
            <a:r>
              <a:rPr lang="en-US" altLang="en-US" noProof="0"/>
              <a:t>Click to edit Master subtitle style</a:t>
            </a:r>
          </a:p>
        </p:txBody>
      </p:sp>
      <p:sp>
        <p:nvSpPr>
          <p:cNvPr id="113673" name="Rectangle 9"/>
          <p:cNvSpPr>
            <a:spLocks noGrp="1" noChangeArrowheads="1"/>
          </p:cNvSpPr>
          <p:nvPr>
            <p:ph type="dt" sz="quarter" idx="2"/>
          </p:nvPr>
        </p:nvSpPr>
        <p:spPr/>
        <p:txBody>
          <a:bodyPr/>
          <a:lstStyle>
            <a:lvl1pPr>
              <a:defRPr/>
            </a:lvl1pPr>
          </a:lstStyle>
          <a:p>
            <a:endParaRPr lang="en-US" altLang="en-US">
              <a:solidFill>
                <a:srgbClr val="FFFFCC"/>
              </a:solidFill>
            </a:endParaRPr>
          </a:p>
        </p:txBody>
      </p:sp>
      <p:sp>
        <p:nvSpPr>
          <p:cNvPr id="113674" name="Rectangle 10"/>
          <p:cNvSpPr>
            <a:spLocks noGrp="1" noChangeArrowheads="1"/>
          </p:cNvSpPr>
          <p:nvPr>
            <p:ph type="ftr" sz="quarter" idx="3"/>
          </p:nvPr>
        </p:nvSpPr>
        <p:spPr/>
        <p:txBody>
          <a:bodyPr/>
          <a:lstStyle>
            <a:lvl1pPr>
              <a:defRPr/>
            </a:lvl1pPr>
          </a:lstStyle>
          <a:p>
            <a:endParaRPr lang="en-US" altLang="en-US">
              <a:solidFill>
                <a:srgbClr val="FFFFCC"/>
              </a:solidFill>
            </a:endParaRPr>
          </a:p>
        </p:txBody>
      </p:sp>
      <p:sp>
        <p:nvSpPr>
          <p:cNvPr id="113675" name="Rectangle 11"/>
          <p:cNvSpPr>
            <a:spLocks noGrp="1" noChangeArrowheads="1"/>
          </p:cNvSpPr>
          <p:nvPr>
            <p:ph type="sldNum" sz="quarter" idx="4"/>
          </p:nvPr>
        </p:nvSpPr>
        <p:spPr/>
        <p:txBody>
          <a:bodyPr/>
          <a:lstStyle>
            <a:lvl1pPr>
              <a:defRPr/>
            </a:lvl1pPr>
          </a:lstStyle>
          <a:p>
            <a:fld id="{2BA3D491-D852-448F-BBE3-D35C2E706E92}" type="slidenum">
              <a:rPr lang="en-US" altLang="en-US">
                <a:solidFill>
                  <a:srgbClr val="FFFFCC"/>
                </a:solidFill>
              </a:rPr>
              <a:pPr/>
              <a:t>‹#›</a:t>
            </a:fld>
            <a:endParaRPr lang="en-US" altLang="en-US">
              <a:solidFill>
                <a:srgbClr val="FFFFCC"/>
              </a:solidFill>
            </a:endParaRPr>
          </a:p>
        </p:txBody>
      </p:sp>
    </p:spTree>
    <p:extLst>
      <p:ext uri="{BB962C8B-B14F-4D97-AF65-F5344CB8AC3E}">
        <p14:creationId xmlns:p14="http://schemas.microsoft.com/office/powerpoint/2010/main" val="455898355"/>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4FA1CFA8-9C3B-4ECD-9B4D-D121FDD32AA8}" type="slidenum">
              <a:rPr lang="en-US" altLang="en-US">
                <a:solidFill>
                  <a:srgbClr val="FFFFCC"/>
                </a:solidFill>
              </a:rPr>
              <a:pPr/>
              <a:t>‹#›</a:t>
            </a:fld>
            <a:endParaRPr lang="en-US" altLang="en-US">
              <a:solidFill>
                <a:srgbClr val="FFFFCC"/>
              </a:solidFill>
            </a:endParaRPr>
          </a:p>
        </p:txBody>
      </p:sp>
    </p:spTree>
    <p:extLst>
      <p:ext uri="{BB962C8B-B14F-4D97-AF65-F5344CB8AC3E}">
        <p14:creationId xmlns:p14="http://schemas.microsoft.com/office/powerpoint/2010/main" val="2998362888"/>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BC8E13BF-94A2-4C06-B6CB-4B8C0F881677}" type="slidenum">
              <a:rPr lang="en-US" altLang="en-US">
                <a:solidFill>
                  <a:srgbClr val="FFFFCC"/>
                </a:solidFill>
              </a:rPr>
              <a:pPr/>
              <a:t>‹#›</a:t>
            </a:fld>
            <a:endParaRPr lang="en-US" altLang="en-US">
              <a:solidFill>
                <a:srgbClr val="FFFFCC"/>
              </a:solidFill>
            </a:endParaRPr>
          </a:p>
        </p:txBody>
      </p:sp>
    </p:spTree>
    <p:extLst>
      <p:ext uri="{BB962C8B-B14F-4D97-AF65-F5344CB8AC3E}">
        <p14:creationId xmlns:p14="http://schemas.microsoft.com/office/powerpoint/2010/main" val="2068064167"/>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F18BAD8F-B085-4FFC-9F2C-C5A2A1EEF9D0}" type="slidenum">
              <a:rPr lang="en-US" altLang="en-US">
                <a:solidFill>
                  <a:srgbClr val="FFFFCC"/>
                </a:solidFill>
              </a:rPr>
              <a:pPr/>
              <a:t>‹#›</a:t>
            </a:fld>
            <a:endParaRPr lang="en-US" altLang="en-US">
              <a:solidFill>
                <a:srgbClr val="FFFFCC"/>
              </a:solidFill>
            </a:endParaRPr>
          </a:p>
        </p:txBody>
      </p:sp>
    </p:spTree>
    <p:extLst>
      <p:ext uri="{BB962C8B-B14F-4D97-AF65-F5344CB8AC3E}">
        <p14:creationId xmlns:p14="http://schemas.microsoft.com/office/powerpoint/2010/main" val="2239469435"/>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71F74865-7013-4D1E-8D50-903B941A7497}" type="slidenum">
              <a:rPr lang="en-US" altLang="en-US">
                <a:solidFill>
                  <a:srgbClr val="FFFFCC"/>
                </a:solidFill>
              </a:rPr>
              <a:pPr/>
              <a:t>‹#›</a:t>
            </a:fld>
            <a:endParaRPr lang="en-US" altLang="en-US">
              <a:solidFill>
                <a:srgbClr val="FFFFCC"/>
              </a:solidFill>
            </a:endParaRPr>
          </a:p>
        </p:txBody>
      </p:sp>
    </p:spTree>
    <p:extLst>
      <p:ext uri="{BB962C8B-B14F-4D97-AF65-F5344CB8AC3E}">
        <p14:creationId xmlns:p14="http://schemas.microsoft.com/office/powerpoint/2010/main" val="3338758216"/>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10CD2CB0-B48E-4EF9-90F4-210CE8F07801}" type="slidenum">
              <a:rPr lang="en-US" altLang="en-US">
                <a:solidFill>
                  <a:srgbClr val="FFFFCC"/>
                </a:solidFill>
              </a:rPr>
              <a:pPr/>
              <a:t>‹#›</a:t>
            </a:fld>
            <a:endParaRPr lang="en-US" altLang="en-US">
              <a:solidFill>
                <a:srgbClr val="FFFFCC"/>
              </a:solidFill>
            </a:endParaRPr>
          </a:p>
        </p:txBody>
      </p:sp>
    </p:spTree>
    <p:extLst>
      <p:ext uri="{BB962C8B-B14F-4D97-AF65-F5344CB8AC3E}">
        <p14:creationId xmlns:p14="http://schemas.microsoft.com/office/powerpoint/2010/main" val="916008957"/>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C8E87BEB-8DC5-4831-AB84-E7C7EFD5FCD1}"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C9B2A3A-D4A5-46AC-ACAF-8F6AFA4BB77A}" type="slidenum">
              <a:rPr lang="en-US" altLang="en-US">
                <a:solidFill>
                  <a:srgbClr val="FFFFCC"/>
                </a:solidFill>
              </a:rPr>
              <a:pPr/>
              <a:t>‹#›</a:t>
            </a:fld>
            <a:endParaRPr lang="en-US" altLang="en-US">
              <a:solidFill>
                <a:srgbClr val="FFFFCC"/>
              </a:solidFill>
            </a:endParaRPr>
          </a:p>
        </p:txBody>
      </p:sp>
    </p:spTree>
    <p:extLst>
      <p:ext uri="{BB962C8B-B14F-4D97-AF65-F5344CB8AC3E}">
        <p14:creationId xmlns:p14="http://schemas.microsoft.com/office/powerpoint/2010/main" val="2297519085"/>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5624252C-D9EC-458E-9759-793C355DA257}" type="slidenum">
              <a:rPr lang="en-US" altLang="en-US">
                <a:solidFill>
                  <a:srgbClr val="FFFFCC"/>
                </a:solidFill>
              </a:rPr>
              <a:pPr/>
              <a:t>‹#›</a:t>
            </a:fld>
            <a:endParaRPr lang="en-US" altLang="en-US">
              <a:solidFill>
                <a:srgbClr val="FFFFCC"/>
              </a:solidFill>
            </a:endParaRPr>
          </a:p>
        </p:txBody>
      </p:sp>
    </p:spTree>
    <p:extLst>
      <p:ext uri="{BB962C8B-B14F-4D97-AF65-F5344CB8AC3E}">
        <p14:creationId xmlns:p14="http://schemas.microsoft.com/office/powerpoint/2010/main" val="828932201"/>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FD2A5A4A-A785-4FD0-BB74-E323FDD6487E}" type="slidenum">
              <a:rPr lang="en-US" altLang="en-US">
                <a:solidFill>
                  <a:srgbClr val="FFFFCC"/>
                </a:solidFill>
              </a:rPr>
              <a:pPr/>
              <a:t>‹#›</a:t>
            </a:fld>
            <a:endParaRPr lang="en-US" altLang="en-US">
              <a:solidFill>
                <a:srgbClr val="FFFFCC"/>
              </a:solidFill>
            </a:endParaRPr>
          </a:p>
        </p:txBody>
      </p:sp>
    </p:spTree>
    <p:extLst>
      <p:ext uri="{BB962C8B-B14F-4D97-AF65-F5344CB8AC3E}">
        <p14:creationId xmlns:p14="http://schemas.microsoft.com/office/powerpoint/2010/main" val="258285055"/>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89B3FAE-8F29-4909-82EE-BC5EC6F6777B}" type="slidenum">
              <a:rPr lang="en-US" altLang="en-US">
                <a:solidFill>
                  <a:srgbClr val="FFFFCC"/>
                </a:solidFill>
              </a:rPr>
              <a:pPr/>
              <a:t>‹#›</a:t>
            </a:fld>
            <a:endParaRPr lang="en-US" altLang="en-US">
              <a:solidFill>
                <a:srgbClr val="FFFFCC"/>
              </a:solidFill>
            </a:endParaRPr>
          </a:p>
        </p:txBody>
      </p:sp>
    </p:spTree>
    <p:extLst>
      <p:ext uri="{BB962C8B-B14F-4D97-AF65-F5344CB8AC3E}">
        <p14:creationId xmlns:p14="http://schemas.microsoft.com/office/powerpoint/2010/main" val="93874575"/>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DD47FCC-BD28-498C-9E48-FEB96F55C36F}" type="slidenum">
              <a:rPr lang="en-US" altLang="en-US">
                <a:solidFill>
                  <a:srgbClr val="FFFFCC"/>
                </a:solidFill>
              </a:rPr>
              <a:pPr/>
              <a:t>‹#›</a:t>
            </a:fld>
            <a:endParaRPr lang="en-US" altLang="en-US">
              <a:solidFill>
                <a:srgbClr val="FFFFCC"/>
              </a:solidFill>
            </a:endParaRPr>
          </a:p>
        </p:txBody>
      </p:sp>
    </p:spTree>
    <p:extLst>
      <p:ext uri="{BB962C8B-B14F-4D97-AF65-F5344CB8AC3E}">
        <p14:creationId xmlns:p14="http://schemas.microsoft.com/office/powerpoint/2010/main" val="2030255374"/>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13666" name="Group 2"/>
          <p:cNvGrpSpPr>
            <a:grpSpLocks/>
          </p:cNvGrpSpPr>
          <p:nvPr/>
        </p:nvGrpSpPr>
        <p:grpSpPr bwMode="auto">
          <a:xfrm>
            <a:off x="457200" y="2363788"/>
            <a:ext cx="8153400" cy="1600200"/>
            <a:chOff x="288" y="1489"/>
            <a:chExt cx="5136" cy="1008"/>
          </a:xfrm>
        </p:grpSpPr>
        <p:sp>
          <p:nvSpPr>
            <p:cNvPr id="113667" name="Arc 3"/>
            <p:cNvSpPr>
              <a:spLocks/>
            </p:cNvSpPr>
            <p:nvPr/>
          </p:nvSpPr>
          <p:spPr bwMode="invGray">
            <a:xfrm>
              <a:off x="3595" y="1489"/>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2400">
                <a:solidFill>
                  <a:srgbClr val="FFFFCC"/>
                </a:solidFill>
                <a:latin typeface="Times New Roman" pitchFamily="18" charset="0"/>
              </a:endParaRPr>
            </a:p>
          </p:txBody>
        </p:sp>
        <p:sp>
          <p:nvSpPr>
            <p:cNvPr id="113668" name="Arc 4"/>
            <p:cNvSpPr>
              <a:spLocks/>
            </p:cNvSpPr>
            <p:nvPr/>
          </p:nvSpPr>
          <p:spPr bwMode="invGray">
            <a:xfrm>
              <a:off x="3548" y="1593"/>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2400">
                <a:solidFill>
                  <a:srgbClr val="FFFFCC"/>
                </a:solidFill>
                <a:latin typeface="Times New Roman" pitchFamily="18" charset="0"/>
              </a:endParaRPr>
            </a:p>
          </p:txBody>
        </p:sp>
        <p:sp>
          <p:nvSpPr>
            <p:cNvPr id="113669" name="Arc 5"/>
            <p:cNvSpPr>
              <a:spLocks/>
            </p:cNvSpPr>
            <p:nvPr/>
          </p:nvSpPr>
          <p:spPr bwMode="invGray">
            <a:xfrm>
              <a:off x="3521" y="1732"/>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2400">
                <a:solidFill>
                  <a:srgbClr val="FFFFCC"/>
                </a:solidFill>
                <a:latin typeface="Times New Roman" pitchFamily="18" charset="0"/>
              </a:endParaRPr>
            </a:p>
          </p:txBody>
        </p:sp>
        <p:sp>
          <p:nvSpPr>
            <p:cNvPr id="113670"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2400">
                <a:solidFill>
                  <a:srgbClr val="FFFFCC"/>
                </a:solidFill>
                <a:latin typeface="Times New Roman" pitchFamily="18" charset="0"/>
              </a:endParaRPr>
            </a:p>
          </p:txBody>
        </p:sp>
      </p:grpSp>
      <p:sp>
        <p:nvSpPr>
          <p:cNvPr id="113671" name="Rectangle 7"/>
          <p:cNvSpPr>
            <a:spLocks noGrp="1" noChangeArrowheads="1"/>
          </p:cNvSpPr>
          <p:nvPr>
            <p:ph type="ctrTitle" sz="quarter"/>
          </p:nvPr>
        </p:nvSpPr>
        <p:spPr>
          <a:xfrm>
            <a:off x="685800" y="1447800"/>
            <a:ext cx="7772400" cy="1143000"/>
          </a:xfrm>
        </p:spPr>
        <p:txBody>
          <a:bodyPr/>
          <a:lstStyle>
            <a:lvl1pPr>
              <a:defRPr/>
            </a:lvl1pPr>
          </a:lstStyle>
          <a:p>
            <a:pPr lvl="0"/>
            <a:r>
              <a:rPr lang="en-US" altLang="en-US" noProof="0"/>
              <a:t>Click to edit Master title style</a:t>
            </a:r>
          </a:p>
        </p:txBody>
      </p:sp>
      <p:sp>
        <p:nvSpPr>
          <p:cNvPr id="1136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pPr lvl="0"/>
            <a:r>
              <a:rPr lang="en-US" altLang="en-US" noProof="0"/>
              <a:t>Click to edit Master subtitle style</a:t>
            </a:r>
          </a:p>
        </p:txBody>
      </p:sp>
      <p:sp>
        <p:nvSpPr>
          <p:cNvPr id="113673" name="Rectangle 9"/>
          <p:cNvSpPr>
            <a:spLocks noGrp="1" noChangeArrowheads="1"/>
          </p:cNvSpPr>
          <p:nvPr>
            <p:ph type="dt" sz="quarter" idx="2"/>
          </p:nvPr>
        </p:nvSpPr>
        <p:spPr/>
        <p:txBody>
          <a:bodyPr/>
          <a:lstStyle>
            <a:lvl1pPr>
              <a:defRPr/>
            </a:lvl1pPr>
          </a:lstStyle>
          <a:p>
            <a:endParaRPr lang="en-US" altLang="en-US">
              <a:solidFill>
                <a:srgbClr val="FFFFCC"/>
              </a:solidFill>
            </a:endParaRPr>
          </a:p>
        </p:txBody>
      </p:sp>
      <p:sp>
        <p:nvSpPr>
          <p:cNvPr id="113674" name="Rectangle 10"/>
          <p:cNvSpPr>
            <a:spLocks noGrp="1" noChangeArrowheads="1"/>
          </p:cNvSpPr>
          <p:nvPr>
            <p:ph type="ftr" sz="quarter" idx="3"/>
          </p:nvPr>
        </p:nvSpPr>
        <p:spPr/>
        <p:txBody>
          <a:bodyPr/>
          <a:lstStyle>
            <a:lvl1pPr>
              <a:defRPr/>
            </a:lvl1pPr>
          </a:lstStyle>
          <a:p>
            <a:endParaRPr lang="en-US" altLang="en-US">
              <a:solidFill>
                <a:srgbClr val="FFFFCC"/>
              </a:solidFill>
            </a:endParaRPr>
          </a:p>
        </p:txBody>
      </p:sp>
      <p:sp>
        <p:nvSpPr>
          <p:cNvPr id="113675" name="Rectangle 11"/>
          <p:cNvSpPr>
            <a:spLocks noGrp="1" noChangeArrowheads="1"/>
          </p:cNvSpPr>
          <p:nvPr>
            <p:ph type="sldNum" sz="quarter" idx="4"/>
          </p:nvPr>
        </p:nvSpPr>
        <p:spPr/>
        <p:txBody>
          <a:bodyPr/>
          <a:lstStyle>
            <a:lvl1pPr>
              <a:defRPr/>
            </a:lvl1pPr>
          </a:lstStyle>
          <a:p>
            <a:fld id="{2BA3D491-D852-448F-BBE3-D35C2E706E92}" type="slidenum">
              <a:rPr lang="en-US" altLang="en-US">
                <a:solidFill>
                  <a:srgbClr val="FFFFCC"/>
                </a:solidFill>
              </a:rPr>
              <a:pPr/>
              <a:t>‹#›</a:t>
            </a:fld>
            <a:endParaRPr lang="en-US" altLang="en-US">
              <a:solidFill>
                <a:srgbClr val="FFFFCC"/>
              </a:solidFill>
            </a:endParaRPr>
          </a:p>
        </p:txBody>
      </p:sp>
    </p:spTree>
    <p:extLst>
      <p:ext uri="{BB962C8B-B14F-4D97-AF65-F5344CB8AC3E}">
        <p14:creationId xmlns:p14="http://schemas.microsoft.com/office/powerpoint/2010/main" val="2188838415"/>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4FA1CFA8-9C3B-4ECD-9B4D-D121FDD32AA8}" type="slidenum">
              <a:rPr lang="en-US" altLang="en-US">
                <a:solidFill>
                  <a:srgbClr val="FFFFCC"/>
                </a:solidFill>
              </a:rPr>
              <a:pPr/>
              <a:t>‹#›</a:t>
            </a:fld>
            <a:endParaRPr lang="en-US" altLang="en-US">
              <a:solidFill>
                <a:srgbClr val="FFFFCC"/>
              </a:solidFill>
            </a:endParaRPr>
          </a:p>
        </p:txBody>
      </p:sp>
    </p:spTree>
    <p:extLst>
      <p:ext uri="{BB962C8B-B14F-4D97-AF65-F5344CB8AC3E}">
        <p14:creationId xmlns:p14="http://schemas.microsoft.com/office/powerpoint/2010/main" val="3642127312"/>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BC8E13BF-94A2-4C06-B6CB-4B8C0F881677}" type="slidenum">
              <a:rPr lang="en-US" altLang="en-US">
                <a:solidFill>
                  <a:srgbClr val="FFFFCC"/>
                </a:solidFill>
              </a:rPr>
              <a:pPr/>
              <a:t>‹#›</a:t>
            </a:fld>
            <a:endParaRPr lang="en-US" altLang="en-US">
              <a:solidFill>
                <a:srgbClr val="FFFFCC"/>
              </a:solidFill>
            </a:endParaRPr>
          </a:p>
        </p:txBody>
      </p:sp>
    </p:spTree>
    <p:extLst>
      <p:ext uri="{BB962C8B-B14F-4D97-AF65-F5344CB8AC3E}">
        <p14:creationId xmlns:p14="http://schemas.microsoft.com/office/powerpoint/2010/main" val="2853150938"/>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F18BAD8F-B085-4FFC-9F2C-C5A2A1EEF9D0}" type="slidenum">
              <a:rPr lang="en-US" altLang="en-US">
                <a:solidFill>
                  <a:srgbClr val="FFFFCC"/>
                </a:solidFill>
              </a:rPr>
              <a:pPr/>
              <a:t>‹#›</a:t>
            </a:fld>
            <a:endParaRPr lang="en-US" altLang="en-US">
              <a:solidFill>
                <a:srgbClr val="FFFFCC"/>
              </a:solidFill>
            </a:endParaRPr>
          </a:p>
        </p:txBody>
      </p:sp>
    </p:spTree>
    <p:extLst>
      <p:ext uri="{BB962C8B-B14F-4D97-AF65-F5344CB8AC3E}">
        <p14:creationId xmlns:p14="http://schemas.microsoft.com/office/powerpoint/2010/main" val="2085597432"/>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71F74865-7013-4D1E-8D50-903B941A7497}" type="slidenum">
              <a:rPr lang="en-US" altLang="en-US">
                <a:solidFill>
                  <a:srgbClr val="FFFFCC"/>
                </a:solidFill>
              </a:rPr>
              <a:pPr/>
              <a:t>‹#›</a:t>
            </a:fld>
            <a:endParaRPr lang="en-US" altLang="en-US">
              <a:solidFill>
                <a:srgbClr val="FFFFCC"/>
              </a:solidFill>
            </a:endParaRPr>
          </a:p>
        </p:txBody>
      </p:sp>
    </p:spTree>
    <p:extLst>
      <p:ext uri="{BB962C8B-B14F-4D97-AF65-F5344CB8AC3E}">
        <p14:creationId xmlns:p14="http://schemas.microsoft.com/office/powerpoint/2010/main" val="766554895"/>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6CA71630-8990-4FED-90C3-A7A9161481AF}"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10CD2CB0-B48E-4EF9-90F4-210CE8F07801}" type="slidenum">
              <a:rPr lang="en-US" altLang="en-US">
                <a:solidFill>
                  <a:srgbClr val="FFFFCC"/>
                </a:solidFill>
              </a:rPr>
              <a:pPr/>
              <a:t>‹#›</a:t>
            </a:fld>
            <a:endParaRPr lang="en-US" altLang="en-US">
              <a:solidFill>
                <a:srgbClr val="FFFFCC"/>
              </a:solidFill>
            </a:endParaRPr>
          </a:p>
        </p:txBody>
      </p:sp>
    </p:spTree>
    <p:extLst>
      <p:ext uri="{BB962C8B-B14F-4D97-AF65-F5344CB8AC3E}">
        <p14:creationId xmlns:p14="http://schemas.microsoft.com/office/powerpoint/2010/main" val="2855419852"/>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C9B2A3A-D4A5-46AC-ACAF-8F6AFA4BB77A}" type="slidenum">
              <a:rPr lang="en-US" altLang="en-US">
                <a:solidFill>
                  <a:srgbClr val="FFFFCC"/>
                </a:solidFill>
              </a:rPr>
              <a:pPr/>
              <a:t>‹#›</a:t>
            </a:fld>
            <a:endParaRPr lang="en-US" altLang="en-US">
              <a:solidFill>
                <a:srgbClr val="FFFFCC"/>
              </a:solidFill>
            </a:endParaRPr>
          </a:p>
        </p:txBody>
      </p:sp>
    </p:spTree>
    <p:extLst>
      <p:ext uri="{BB962C8B-B14F-4D97-AF65-F5344CB8AC3E}">
        <p14:creationId xmlns:p14="http://schemas.microsoft.com/office/powerpoint/2010/main" val="3038547449"/>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5624252C-D9EC-458E-9759-793C355DA257}" type="slidenum">
              <a:rPr lang="en-US" altLang="en-US">
                <a:solidFill>
                  <a:srgbClr val="FFFFCC"/>
                </a:solidFill>
              </a:rPr>
              <a:pPr/>
              <a:t>‹#›</a:t>
            </a:fld>
            <a:endParaRPr lang="en-US" altLang="en-US">
              <a:solidFill>
                <a:srgbClr val="FFFFCC"/>
              </a:solidFill>
            </a:endParaRPr>
          </a:p>
        </p:txBody>
      </p:sp>
    </p:spTree>
    <p:extLst>
      <p:ext uri="{BB962C8B-B14F-4D97-AF65-F5344CB8AC3E}">
        <p14:creationId xmlns:p14="http://schemas.microsoft.com/office/powerpoint/2010/main" val="113624300"/>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FD2A5A4A-A785-4FD0-BB74-E323FDD6487E}" type="slidenum">
              <a:rPr lang="en-US" altLang="en-US">
                <a:solidFill>
                  <a:srgbClr val="FFFFCC"/>
                </a:solidFill>
              </a:rPr>
              <a:pPr/>
              <a:t>‹#›</a:t>
            </a:fld>
            <a:endParaRPr lang="en-US" altLang="en-US">
              <a:solidFill>
                <a:srgbClr val="FFFFCC"/>
              </a:solidFill>
            </a:endParaRPr>
          </a:p>
        </p:txBody>
      </p:sp>
    </p:spTree>
    <p:extLst>
      <p:ext uri="{BB962C8B-B14F-4D97-AF65-F5344CB8AC3E}">
        <p14:creationId xmlns:p14="http://schemas.microsoft.com/office/powerpoint/2010/main" val="3975697196"/>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89B3FAE-8F29-4909-82EE-BC5EC6F6777B}" type="slidenum">
              <a:rPr lang="en-US" altLang="en-US">
                <a:solidFill>
                  <a:srgbClr val="FFFFCC"/>
                </a:solidFill>
              </a:rPr>
              <a:pPr/>
              <a:t>‹#›</a:t>
            </a:fld>
            <a:endParaRPr lang="en-US" altLang="en-US">
              <a:solidFill>
                <a:srgbClr val="FFFFCC"/>
              </a:solidFill>
            </a:endParaRPr>
          </a:p>
        </p:txBody>
      </p:sp>
    </p:spTree>
    <p:extLst>
      <p:ext uri="{BB962C8B-B14F-4D97-AF65-F5344CB8AC3E}">
        <p14:creationId xmlns:p14="http://schemas.microsoft.com/office/powerpoint/2010/main" val="3901431335"/>
      </p:ext>
    </p:extLst>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DD47FCC-BD28-498C-9E48-FEB96F55C36F}" type="slidenum">
              <a:rPr lang="en-US" altLang="en-US">
                <a:solidFill>
                  <a:srgbClr val="FFFFCC"/>
                </a:solidFill>
              </a:rPr>
              <a:pPr/>
              <a:t>‹#›</a:t>
            </a:fld>
            <a:endParaRPr lang="en-US" altLang="en-US">
              <a:solidFill>
                <a:srgbClr val="FFFFCC"/>
              </a:solidFill>
            </a:endParaRPr>
          </a:p>
        </p:txBody>
      </p:sp>
    </p:spTree>
    <p:extLst>
      <p:ext uri="{BB962C8B-B14F-4D97-AF65-F5344CB8AC3E}">
        <p14:creationId xmlns:p14="http://schemas.microsoft.com/office/powerpoint/2010/main" val="3591907872"/>
      </p:ext>
    </p:extLst>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13666" name="Group 2"/>
          <p:cNvGrpSpPr>
            <a:grpSpLocks/>
          </p:cNvGrpSpPr>
          <p:nvPr/>
        </p:nvGrpSpPr>
        <p:grpSpPr bwMode="auto">
          <a:xfrm>
            <a:off x="457200" y="2363788"/>
            <a:ext cx="8153400" cy="1600200"/>
            <a:chOff x="288" y="1489"/>
            <a:chExt cx="5136" cy="1008"/>
          </a:xfrm>
        </p:grpSpPr>
        <p:sp>
          <p:nvSpPr>
            <p:cNvPr id="113667" name="Arc 3"/>
            <p:cNvSpPr>
              <a:spLocks/>
            </p:cNvSpPr>
            <p:nvPr/>
          </p:nvSpPr>
          <p:spPr bwMode="invGray">
            <a:xfrm>
              <a:off x="3595" y="1489"/>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2400">
                <a:solidFill>
                  <a:srgbClr val="FFFFCC"/>
                </a:solidFill>
                <a:latin typeface="Times New Roman" pitchFamily="18" charset="0"/>
              </a:endParaRPr>
            </a:p>
          </p:txBody>
        </p:sp>
        <p:sp>
          <p:nvSpPr>
            <p:cNvPr id="113668" name="Arc 4"/>
            <p:cNvSpPr>
              <a:spLocks/>
            </p:cNvSpPr>
            <p:nvPr/>
          </p:nvSpPr>
          <p:spPr bwMode="invGray">
            <a:xfrm>
              <a:off x="3548" y="1593"/>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2400">
                <a:solidFill>
                  <a:srgbClr val="FFFFCC"/>
                </a:solidFill>
                <a:latin typeface="Times New Roman" pitchFamily="18" charset="0"/>
              </a:endParaRPr>
            </a:p>
          </p:txBody>
        </p:sp>
        <p:sp>
          <p:nvSpPr>
            <p:cNvPr id="113669" name="Arc 5"/>
            <p:cNvSpPr>
              <a:spLocks/>
            </p:cNvSpPr>
            <p:nvPr/>
          </p:nvSpPr>
          <p:spPr bwMode="invGray">
            <a:xfrm>
              <a:off x="3521" y="1732"/>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2400">
                <a:solidFill>
                  <a:srgbClr val="FFFFCC"/>
                </a:solidFill>
                <a:latin typeface="Times New Roman" pitchFamily="18" charset="0"/>
              </a:endParaRPr>
            </a:p>
          </p:txBody>
        </p:sp>
        <p:sp>
          <p:nvSpPr>
            <p:cNvPr id="113670"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2400">
                <a:solidFill>
                  <a:srgbClr val="FFFFCC"/>
                </a:solidFill>
                <a:latin typeface="Times New Roman" pitchFamily="18" charset="0"/>
              </a:endParaRPr>
            </a:p>
          </p:txBody>
        </p:sp>
      </p:grpSp>
      <p:sp>
        <p:nvSpPr>
          <p:cNvPr id="113671" name="Rectangle 7"/>
          <p:cNvSpPr>
            <a:spLocks noGrp="1" noChangeArrowheads="1"/>
          </p:cNvSpPr>
          <p:nvPr>
            <p:ph type="ctrTitle" sz="quarter"/>
          </p:nvPr>
        </p:nvSpPr>
        <p:spPr>
          <a:xfrm>
            <a:off x="685800" y="1447800"/>
            <a:ext cx="7772400" cy="1143000"/>
          </a:xfrm>
        </p:spPr>
        <p:txBody>
          <a:bodyPr/>
          <a:lstStyle>
            <a:lvl1pPr>
              <a:defRPr/>
            </a:lvl1pPr>
          </a:lstStyle>
          <a:p>
            <a:pPr lvl="0"/>
            <a:r>
              <a:rPr lang="en-US" altLang="en-US" noProof="0"/>
              <a:t>Click to edit Master title style</a:t>
            </a:r>
          </a:p>
        </p:txBody>
      </p:sp>
      <p:sp>
        <p:nvSpPr>
          <p:cNvPr id="1136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pPr lvl="0"/>
            <a:r>
              <a:rPr lang="en-US" altLang="en-US" noProof="0"/>
              <a:t>Click to edit Master subtitle style</a:t>
            </a:r>
          </a:p>
        </p:txBody>
      </p:sp>
      <p:sp>
        <p:nvSpPr>
          <p:cNvPr id="113673" name="Rectangle 9"/>
          <p:cNvSpPr>
            <a:spLocks noGrp="1" noChangeArrowheads="1"/>
          </p:cNvSpPr>
          <p:nvPr>
            <p:ph type="dt" sz="quarter" idx="2"/>
          </p:nvPr>
        </p:nvSpPr>
        <p:spPr/>
        <p:txBody>
          <a:bodyPr/>
          <a:lstStyle>
            <a:lvl1pPr>
              <a:defRPr/>
            </a:lvl1pPr>
          </a:lstStyle>
          <a:p>
            <a:endParaRPr lang="en-US" altLang="en-US">
              <a:solidFill>
                <a:srgbClr val="FFFFCC"/>
              </a:solidFill>
            </a:endParaRPr>
          </a:p>
        </p:txBody>
      </p:sp>
      <p:sp>
        <p:nvSpPr>
          <p:cNvPr id="113674" name="Rectangle 10"/>
          <p:cNvSpPr>
            <a:spLocks noGrp="1" noChangeArrowheads="1"/>
          </p:cNvSpPr>
          <p:nvPr>
            <p:ph type="ftr" sz="quarter" idx="3"/>
          </p:nvPr>
        </p:nvSpPr>
        <p:spPr/>
        <p:txBody>
          <a:bodyPr/>
          <a:lstStyle>
            <a:lvl1pPr>
              <a:defRPr/>
            </a:lvl1pPr>
          </a:lstStyle>
          <a:p>
            <a:endParaRPr lang="en-US" altLang="en-US">
              <a:solidFill>
                <a:srgbClr val="FFFFCC"/>
              </a:solidFill>
            </a:endParaRPr>
          </a:p>
        </p:txBody>
      </p:sp>
      <p:sp>
        <p:nvSpPr>
          <p:cNvPr id="113675" name="Rectangle 11"/>
          <p:cNvSpPr>
            <a:spLocks noGrp="1" noChangeArrowheads="1"/>
          </p:cNvSpPr>
          <p:nvPr>
            <p:ph type="sldNum" sz="quarter" idx="4"/>
          </p:nvPr>
        </p:nvSpPr>
        <p:spPr/>
        <p:txBody>
          <a:bodyPr/>
          <a:lstStyle>
            <a:lvl1pPr>
              <a:defRPr/>
            </a:lvl1pPr>
          </a:lstStyle>
          <a:p>
            <a:fld id="{2BA3D491-D852-448F-BBE3-D35C2E706E92}" type="slidenum">
              <a:rPr lang="en-US" altLang="en-US">
                <a:solidFill>
                  <a:srgbClr val="FFFFCC"/>
                </a:solidFill>
              </a:rPr>
              <a:pPr/>
              <a:t>‹#›</a:t>
            </a:fld>
            <a:endParaRPr lang="en-US" altLang="en-US">
              <a:solidFill>
                <a:srgbClr val="FFFFCC"/>
              </a:solidFill>
            </a:endParaRPr>
          </a:p>
        </p:txBody>
      </p:sp>
    </p:spTree>
    <p:extLst>
      <p:ext uri="{BB962C8B-B14F-4D97-AF65-F5344CB8AC3E}">
        <p14:creationId xmlns:p14="http://schemas.microsoft.com/office/powerpoint/2010/main" val="2074762192"/>
      </p:ext>
    </p:extLst>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4FA1CFA8-9C3B-4ECD-9B4D-D121FDD32AA8}" type="slidenum">
              <a:rPr lang="en-US" altLang="en-US">
                <a:solidFill>
                  <a:srgbClr val="FFFFCC"/>
                </a:solidFill>
              </a:rPr>
              <a:pPr/>
              <a:t>‹#›</a:t>
            </a:fld>
            <a:endParaRPr lang="en-US" altLang="en-US">
              <a:solidFill>
                <a:srgbClr val="FFFFCC"/>
              </a:solidFill>
            </a:endParaRPr>
          </a:p>
        </p:txBody>
      </p:sp>
    </p:spTree>
    <p:extLst>
      <p:ext uri="{BB962C8B-B14F-4D97-AF65-F5344CB8AC3E}">
        <p14:creationId xmlns:p14="http://schemas.microsoft.com/office/powerpoint/2010/main" val="1422800705"/>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BC8E13BF-94A2-4C06-B6CB-4B8C0F881677}" type="slidenum">
              <a:rPr lang="en-US" altLang="en-US">
                <a:solidFill>
                  <a:srgbClr val="FFFFCC"/>
                </a:solidFill>
              </a:rPr>
              <a:pPr/>
              <a:t>‹#›</a:t>
            </a:fld>
            <a:endParaRPr lang="en-US" altLang="en-US">
              <a:solidFill>
                <a:srgbClr val="FFFFCC"/>
              </a:solidFill>
            </a:endParaRPr>
          </a:p>
        </p:txBody>
      </p:sp>
    </p:spTree>
    <p:extLst>
      <p:ext uri="{BB962C8B-B14F-4D97-AF65-F5344CB8AC3E}">
        <p14:creationId xmlns:p14="http://schemas.microsoft.com/office/powerpoint/2010/main" val="3442631358"/>
      </p:ext>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F18BAD8F-B085-4FFC-9F2C-C5A2A1EEF9D0}" type="slidenum">
              <a:rPr lang="en-US" altLang="en-US">
                <a:solidFill>
                  <a:srgbClr val="FFFFCC"/>
                </a:solidFill>
              </a:rPr>
              <a:pPr/>
              <a:t>‹#›</a:t>
            </a:fld>
            <a:endParaRPr lang="en-US" altLang="en-US">
              <a:solidFill>
                <a:srgbClr val="FFFFCC"/>
              </a:solidFill>
            </a:endParaRPr>
          </a:p>
        </p:txBody>
      </p:sp>
    </p:spTree>
    <p:extLst>
      <p:ext uri="{BB962C8B-B14F-4D97-AF65-F5344CB8AC3E}">
        <p14:creationId xmlns:p14="http://schemas.microsoft.com/office/powerpoint/2010/main" val="2983935475"/>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F03D47C4-EF1B-4802-B541-30CDC560F51A}"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71F74865-7013-4D1E-8D50-903B941A7497}" type="slidenum">
              <a:rPr lang="en-US" altLang="en-US">
                <a:solidFill>
                  <a:srgbClr val="FFFFCC"/>
                </a:solidFill>
              </a:rPr>
              <a:pPr/>
              <a:t>‹#›</a:t>
            </a:fld>
            <a:endParaRPr lang="en-US" altLang="en-US">
              <a:solidFill>
                <a:srgbClr val="FFFFCC"/>
              </a:solidFill>
            </a:endParaRPr>
          </a:p>
        </p:txBody>
      </p:sp>
    </p:spTree>
    <p:extLst>
      <p:ext uri="{BB962C8B-B14F-4D97-AF65-F5344CB8AC3E}">
        <p14:creationId xmlns:p14="http://schemas.microsoft.com/office/powerpoint/2010/main" val="3882017967"/>
      </p:ext>
    </p:extLst>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10CD2CB0-B48E-4EF9-90F4-210CE8F07801}" type="slidenum">
              <a:rPr lang="en-US" altLang="en-US">
                <a:solidFill>
                  <a:srgbClr val="FFFFCC"/>
                </a:solidFill>
              </a:rPr>
              <a:pPr/>
              <a:t>‹#›</a:t>
            </a:fld>
            <a:endParaRPr lang="en-US" altLang="en-US">
              <a:solidFill>
                <a:srgbClr val="FFFFCC"/>
              </a:solidFill>
            </a:endParaRPr>
          </a:p>
        </p:txBody>
      </p:sp>
    </p:spTree>
    <p:extLst>
      <p:ext uri="{BB962C8B-B14F-4D97-AF65-F5344CB8AC3E}">
        <p14:creationId xmlns:p14="http://schemas.microsoft.com/office/powerpoint/2010/main" val="3339468785"/>
      </p:ext>
    </p:extLst>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C9B2A3A-D4A5-46AC-ACAF-8F6AFA4BB77A}" type="slidenum">
              <a:rPr lang="en-US" altLang="en-US">
                <a:solidFill>
                  <a:srgbClr val="FFFFCC"/>
                </a:solidFill>
              </a:rPr>
              <a:pPr/>
              <a:t>‹#›</a:t>
            </a:fld>
            <a:endParaRPr lang="en-US" altLang="en-US">
              <a:solidFill>
                <a:srgbClr val="FFFFCC"/>
              </a:solidFill>
            </a:endParaRPr>
          </a:p>
        </p:txBody>
      </p:sp>
    </p:spTree>
    <p:extLst>
      <p:ext uri="{BB962C8B-B14F-4D97-AF65-F5344CB8AC3E}">
        <p14:creationId xmlns:p14="http://schemas.microsoft.com/office/powerpoint/2010/main" val="3831481039"/>
      </p:ext>
    </p:extLst>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5624252C-D9EC-458E-9759-793C355DA257}" type="slidenum">
              <a:rPr lang="en-US" altLang="en-US">
                <a:solidFill>
                  <a:srgbClr val="FFFFCC"/>
                </a:solidFill>
              </a:rPr>
              <a:pPr/>
              <a:t>‹#›</a:t>
            </a:fld>
            <a:endParaRPr lang="en-US" altLang="en-US">
              <a:solidFill>
                <a:srgbClr val="FFFFCC"/>
              </a:solidFill>
            </a:endParaRPr>
          </a:p>
        </p:txBody>
      </p:sp>
    </p:spTree>
    <p:extLst>
      <p:ext uri="{BB962C8B-B14F-4D97-AF65-F5344CB8AC3E}">
        <p14:creationId xmlns:p14="http://schemas.microsoft.com/office/powerpoint/2010/main" val="1657753064"/>
      </p:ext>
    </p:extLst>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FD2A5A4A-A785-4FD0-BB74-E323FDD6487E}" type="slidenum">
              <a:rPr lang="en-US" altLang="en-US">
                <a:solidFill>
                  <a:srgbClr val="FFFFCC"/>
                </a:solidFill>
              </a:rPr>
              <a:pPr/>
              <a:t>‹#›</a:t>
            </a:fld>
            <a:endParaRPr lang="en-US" altLang="en-US">
              <a:solidFill>
                <a:srgbClr val="FFFFCC"/>
              </a:solidFill>
            </a:endParaRPr>
          </a:p>
        </p:txBody>
      </p:sp>
    </p:spTree>
    <p:extLst>
      <p:ext uri="{BB962C8B-B14F-4D97-AF65-F5344CB8AC3E}">
        <p14:creationId xmlns:p14="http://schemas.microsoft.com/office/powerpoint/2010/main" val="2882778227"/>
      </p:ext>
    </p:extLst>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89B3FAE-8F29-4909-82EE-BC5EC6F6777B}" type="slidenum">
              <a:rPr lang="en-US" altLang="en-US">
                <a:solidFill>
                  <a:srgbClr val="FFFFCC"/>
                </a:solidFill>
              </a:rPr>
              <a:pPr/>
              <a:t>‹#›</a:t>
            </a:fld>
            <a:endParaRPr lang="en-US" altLang="en-US">
              <a:solidFill>
                <a:srgbClr val="FFFFCC"/>
              </a:solidFill>
            </a:endParaRPr>
          </a:p>
        </p:txBody>
      </p:sp>
    </p:spTree>
    <p:extLst>
      <p:ext uri="{BB962C8B-B14F-4D97-AF65-F5344CB8AC3E}">
        <p14:creationId xmlns:p14="http://schemas.microsoft.com/office/powerpoint/2010/main" val="3044802325"/>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DD47FCC-BD28-498C-9E48-FEB96F55C36F}" type="slidenum">
              <a:rPr lang="en-US" altLang="en-US">
                <a:solidFill>
                  <a:srgbClr val="FFFFCC"/>
                </a:solidFill>
              </a:rPr>
              <a:pPr/>
              <a:t>‹#›</a:t>
            </a:fld>
            <a:endParaRPr lang="en-US" altLang="en-US">
              <a:solidFill>
                <a:srgbClr val="FFFFCC"/>
              </a:solidFill>
            </a:endParaRPr>
          </a:p>
        </p:txBody>
      </p:sp>
    </p:spTree>
    <p:extLst>
      <p:ext uri="{BB962C8B-B14F-4D97-AF65-F5344CB8AC3E}">
        <p14:creationId xmlns:p14="http://schemas.microsoft.com/office/powerpoint/2010/main" val="1599985256"/>
      </p:ext>
    </p:extLst>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13666" name="Group 2"/>
          <p:cNvGrpSpPr>
            <a:grpSpLocks/>
          </p:cNvGrpSpPr>
          <p:nvPr/>
        </p:nvGrpSpPr>
        <p:grpSpPr bwMode="auto">
          <a:xfrm>
            <a:off x="457200" y="2363788"/>
            <a:ext cx="8153400" cy="1600200"/>
            <a:chOff x="288" y="1489"/>
            <a:chExt cx="5136" cy="1008"/>
          </a:xfrm>
        </p:grpSpPr>
        <p:sp>
          <p:nvSpPr>
            <p:cNvPr id="113667" name="Arc 3"/>
            <p:cNvSpPr>
              <a:spLocks/>
            </p:cNvSpPr>
            <p:nvPr/>
          </p:nvSpPr>
          <p:spPr bwMode="invGray">
            <a:xfrm>
              <a:off x="3595" y="1489"/>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2400">
                <a:solidFill>
                  <a:srgbClr val="FFFFCC"/>
                </a:solidFill>
                <a:latin typeface="Times New Roman" pitchFamily="18" charset="0"/>
              </a:endParaRPr>
            </a:p>
          </p:txBody>
        </p:sp>
        <p:sp>
          <p:nvSpPr>
            <p:cNvPr id="113668" name="Arc 4"/>
            <p:cNvSpPr>
              <a:spLocks/>
            </p:cNvSpPr>
            <p:nvPr/>
          </p:nvSpPr>
          <p:spPr bwMode="invGray">
            <a:xfrm>
              <a:off x="3548" y="1593"/>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2400">
                <a:solidFill>
                  <a:srgbClr val="FFFFCC"/>
                </a:solidFill>
                <a:latin typeface="Times New Roman" pitchFamily="18" charset="0"/>
              </a:endParaRPr>
            </a:p>
          </p:txBody>
        </p:sp>
        <p:sp>
          <p:nvSpPr>
            <p:cNvPr id="113669" name="Arc 5"/>
            <p:cNvSpPr>
              <a:spLocks/>
            </p:cNvSpPr>
            <p:nvPr/>
          </p:nvSpPr>
          <p:spPr bwMode="invGray">
            <a:xfrm>
              <a:off x="3521" y="1732"/>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2400">
                <a:solidFill>
                  <a:srgbClr val="FFFFCC"/>
                </a:solidFill>
                <a:latin typeface="Times New Roman" pitchFamily="18" charset="0"/>
              </a:endParaRPr>
            </a:p>
          </p:txBody>
        </p:sp>
        <p:sp>
          <p:nvSpPr>
            <p:cNvPr id="113670"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2400">
                <a:solidFill>
                  <a:srgbClr val="FFFFCC"/>
                </a:solidFill>
                <a:latin typeface="Times New Roman" pitchFamily="18" charset="0"/>
              </a:endParaRPr>
            </a:p>
          </p:txBody>
        </p:sp>
      </p:grpSp>
      <p:sp>
        <p:nvSpPr>
          <p:cNvPr id="113671" name="Rectangle 7"/>
          <p:cNvSpPr>
            <a:spLocks noGrp="1" noChangeArrowheads="1"/>
          </p:cNvSpPr>
          <p:nvPr>
            <p:ph type="ctrTitle" sz="quarter"/>
          </p:nvPr>
        </p:nvSpPr>
        <p:spPr>
          <a:xfrm>
            <a:off x="685800" y="1447800"/>
            <a:ext cx="7772400" cy="1143000"/>
          </a:xfrm>
        </p:spPr>
        <p:txBody>
          <a:bodyPr/>
          <a:lstStyle>
            <a:lvl1pPr>
              <a:defRPr/>
            </a:lvl1pPr>
          </a:lstStyle>
          <a:p>
            <a:pPr lvl="0"/>
            <a:r>
              <a:rPr lang="en-US" altLang="en-US" noProof="0"/>
              <a:t>Click to edit Master title style</a:t>
            </a:r>
          </a:p>
        </p:txBody>
      </p:sp>
      <p:sp>
        <p:nvSpPr>
          <p:cNvPr id="1136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pPr lvl="0"/>
            <a:r>
              <a:rPr lang="en-US" altLang="en-US" noProof="0"/>
              <a:t>Click to edit Master subtitle style</a:t>
            </a:r>
          </a:p>
        </p:txBody>
      </p:sp>
      <p:sp>
        <p:nvSpPr>
          <p:cNvPr id="113673" name="Rectangle 9"/>
          <p:cNvSpPr>
            <a:spLocks noGrp="1" noChangeArrowheads="1"/>
          </p:cNvSpPr>
          <p:nvPr>
            <p:ph type="dt" sz="quarter" idx="2"/>
          </p:nvPr>
        </p:nvSpPr>
        <p:spPr/>
        <p:txBody>
          <a:bodyPr/>
          <a:lstStyle>
            <a:lvl1pPr>
              <a:defRPr/>
            </a:lvl1pPr>
          </a:lstStyle>
          <a:p>
            <a:endParaRPr lang="en-US" altLang="en-US">
              <a:solidFill>
                <a:srgbClr val="FFFFCC"/>
              </a:solidFill>
            </a:endParaRPr>
          </a:p>
        </p:txBody>
      </p:sp>
      <p:sp>
        <p:nvSpPr>
          <p:cNvPr id="113674" name="Rectangle 10"/>
          <p:cNvSpPr>
            <a:spLocks noGrp="1" noChangeArrowheads="1"/>
          </p:cNvSpPr>
          <p:nvPr>
            <p:ph type="ftr" sz="quarter" idx="3"/>
          </p:nvPr>
        </p:nvSpPr>
        <p:spPr/>
        <p:txBody>
          <a:bodyPr/>
          <a:lstStyle>
            <a:lvl1pPr>
              <a:defRPr/>
            </a:lvl1pPr>
          </a:lstStyle>
          <a:p>
            <a:endParaRPr lang="en-US" altLang="en-US">
              <a:solidFill>
                <a:srgbClr val="FFFFCC"/>
              </a:solidFill>
            </a:endParaRPr>
          </a:p>
        </p:txBody>
      </p:sp>
      <p:sp>
        <p:nvSpPr>
          <p:cNvPr id="113675" name="Rectangle 11"/>
          <p:cNvSpPr>
            <a:spLocks noGrp="1" noChangeArrowheads="1"/>
          </p:cNvSpPr>
          <p:nvPr>
            <p:ph type="sldNum" sz="quarter" idx="4"/>
          </p:nvPr>
        </p:nvSpPr>
        <p:spPr/>
        <p:txBody>
          <a:bodyPr/>
          <a:lstStyle>
            <a:lvl1pPr>
              <a:defRPr/>
            </a:lvl1pPr>
          </a:lstStyle>
          <a:p>
            <a:fld id="{2BA3D491-D852-448F-BBE3-D35C2E706E92}" type="slidenum">
              <a:rPr lang="en-US" altLang="en-US">
                <a:solidFill>
                  <a:srgbClr val="FFFFCC"/>
                </a:solidFill>
              </a:rPr>
              <a:pPr/>
              <a:t>‹#›</a:t>
            </a:fld>
            <a:endParaRPr lang="en-US" altLang="en-US">
              <a:solidFill>
                <a:srgbClr val="FFFFCC"/>
              </a:solidFill>
            </a:endParaRPr>
          </a:p>
        </p:txBody>
      </p:sp>
    </p:spTree>
    <p:extLst>
      <p:ext uri="{BB962C8B-B14F-4D97-AF65-F5344CB8AC3E}">
        <p14:creationId xmlns:p14="http://schemas.microsoft.com/office/powerpoint/2010/main" val="1790625578"/>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4FA1CFA8-9C3B-4ECD-9B4D-D121FDD32AA8}" type="slidenum">
              <a:rPr lang="en-US" altLang="en-US">
                <a:solidFill>
                  <a:srgbClr val="FFFFCC"/>
                </a:solidFill>
              </a:rPr>
              <a:pPr/>
              <a:t>‹#›</a:t>
            </a:fld>
            <a:endParaRPr lang="en-US" altLang="en-US">
              <a:solidFill>
                <a:srgbClr val="FFFFCC"/>
              </a:solidFill>
            </a:endParaRPr>
          </a:p>
        </p:txBody>
      </p:sp>
    </p:spTree>
    <p:extLst>
      <p:ext uri="{BB962C8B-B14F-4D97-AF65-F5344CB8AC3E}">
        <p14:creationId xmlns:p14="http://schemas.microsoft.com/office/powerpoint/2010/main" val="2410842261"/>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BC8E13BF-94A2-4C06-B6CB-4B8C0F881677}" type="slidenum">
              <a:rPr lang="en-US" altLang="en-US">
                <a:solidFill>
                  <a:srgbClr val="FFFFCC"/>
                </a:solidFill>
              </a:rPr>
              <a:pPr/>
              <a:t>‹#›</a:t>
            </a:fld>
            <a:endParaRPr lang="en-US" altLang="en-US">
              <a:solidFill>
                <a:srgbClr val="FFFFCC"/>
              </a:solidFill>
            </a:endParaRPr>
          </a:p>
        </p:txBody>
      </p:sp>
    </p:spTree>
    <p:extLst>
      <p:ext uri="{BB962C8B-B14F-4D97-AF65-F5344CB8AC3E}">
        <p14:creationId xmlns:p14="http://schemas.microsoft.com/office/powerpoint/2010/main" val="1258379021"/>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p>
        </p:txBody>
      </p:sp>
      <p:sp>
        <p:nvSpPr>
          <p:cNvPr id="8" name="Rectangle 25"/>
          <p:cNvSpPr>
            <a:spLocks noGrp="1" noChangeArrowheads="1"/>
          </p:cNvSpPr>
          <p:nvPr>
            <p:ph type="ftr" sz="quarter" idx="11"/>
          </p:nvPr>
        </p:nvSpPr>
        <p:spPr>
          <a:ln/>
        </p:spPr>
        <p:txBody>
          <a:bodyPr/>
          <a:lstStyle>
            <a:lvl1pPr>
              <a:defRPr/>
            </a:lvl1pPr>
          </a:lstStyle>
          <a:p>
            <a:pPr>
              <a:defRPr/>
            </a:pPr>
            <a:endParaRPr lang="en-US"/>
          </a:p>
        </p:txBody>
      </p:sp>
      <p:sp>
        <p:nvSpPr>
          <p:cNvPr id="9" name="Rectangle 26"/>
          <p:cNvSpPr>
            <a:spLocks noGrp="1" noChangeArrowheads="1"/>
          </p:cNvSpPr>
          <p:nvPr>
            <p:ph type="sldNum" sz="quarter" idx="12"/>
          </p:nvPr>
        </p:nvSpPr>
        <p:spPr>
          <a:ln/>
        </p:spPr>
        <p:txBody>
          <a:bodyPr/>
          <a:lstStyle>
            <a:lvl1pPr>
              <a:defRPr/>
            </a:lvl1pPr>
          </a:lstStyle>
          <a:p>
            <a:pPr>
              <a:defRPr/>
            </a:pPr>
            <a:fld id="{995B61D3-6AB4-48C5-ACC0-3ADF2B21BC79}"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F18BAD8F-B085-4FFC-9F2C-C5A2A1EEF9D0}" type="slidenum">
              <a:rPr lang="en-US" altLang="en-US">
                <a:solidFill>
                  <a:srgbClr val="FFFFCC"/>
                </a:solidFill>
              </a:rPr>
              <a:pPr/>
              <a:t>‹#›</a:t>
            </a:fld>
            <a:endParaRPr lang="en-US" altLang="en-US">
              <a:solidFill>
                <a:srgbClr val="FFFFCC"/>
              </a:solidFill>
            </a:endParaRPr>
          </a:p>
        </p:txBody>
      </p:sp>
    </p:spTree>
    <p:extLst>
      <p:ext uri="{BB962C8B-B14F-4D97-AF65-F5344CB8AC3E}">
        <p14:creationId xmlns:p14="http://schemas.microsoft.com/office/powerpoint/2010/main" val="3371014386"/>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71F74865-7013-4D1E-8D50-903B941A7497}" type="slidenum">
              <a:rPr lang="en-US" altLang="en-US">
                <a:solidFill>
                  <a:srgbClr val="FFFFCC"/>
                </a:solidFill>
              </a:rPr>
              <a:pPr/>
              <a:t>‹#›</a:t>
            </a:fld>
            <a:endParaRPr lang="en-US" altLang="en-US">
              <a:solidFill>
                <a:srgbClr val="FFFFCC"/>
              </a:solidFill>
            </a:endParaRPr>
          </a:p>
        </p:txBody>
      </p:sp>
    </p:spTree>
    <p:extLst>
      <p:ext uri="{BB962C8B-B14F-4D97-AF65-F5344CB8AC3E}">
        <p14:creationId xmlns:p14="http://schemas.microsoft.com/office/powerpoint/2010/main" val="3104024865"/>
      </p:ext>
    </p:extLst>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10CD2CB0-B48E-4EF9-90F4-210CE8F07801}" type="slidenum">
              <a:rPr lang="en-US" altLang="en-US">
                <a:solidFill>
                  <a:srgbClr val="FFFFCC"/>
                </a:solidFill>
              </a:rPr>
              <a:pPr/>
              <a:t>‹#›</a:t>
            </a:fld>
            <a:endParaRPr lang="en-US" altLang="en-US">
              <a:solidFill>
                <a:srgbClr val="FFFFCC"/>
              </a:solidFill>
            </a:endParaRPr>
          </a:p>
        </p:txBody>
      </p:sp>
    </p:spTree>
    <p:extLst>
      <p:ext uri="{BB962C8B-B14F-4D97-AF65-F5344CB8AC3E}">
        <p14:creationId xmlns:p14="http://schemas.microsoft.com/office/powerpoint/2010/main" val="3957477972"/>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C9B2A3A-D4A5-46AC-ACAF-8F6AFA4BB77A}" type="slidenum">
              <a:rPr lang="en-US" altLang="en-US">
                <a:solidFill>
                  <a:srgbClr val="FFFFCC"/>
                </a:solidFill>
              </a:rPr>
              <a:pPr/>
              <a:t>‹#›</a:t>
            </a:fld>
            <a:endParaRPr lang="en-US" altLang="en-US">
              <a:solidFill>
                <a:srgbClr val="FFFFCC"/>
              </a:solidFill>
            </a:endParaRPr>
          </a:p>
        </p:txBody>
      </p:sp>
    </p:spTree>
    <p:extLst>
      <p:ext uri="{BB962C8B-B14F-4D97-AF65-F5344CB8AC3E}">
        <p14:creationId xmlns:p14="http://schemas.microsoft.com/office/powerpoint/2010/main" val="2233478609"/>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5624252C-D9EC-458E-9759-793C355DA257}" type="slidenum">
              <a:rPr lang="en-US" altLang="en-US">
                <a:solidFill>
                  <a:srgbClr val="FFFFCC"/>
                </a:solidFill>
              </a:rPr>
              <a:pPr/>
              <a:t>‹#›</a:t>
            </a:fld>
            <a:endParaRPr lang="en-US" altLang="en-US">
              <a:solidFill>
                <a:srgbClr val="FFFFCC"/>
              </a:solidFill>
            </a:endParaRPr>
          </a:p>
        </p:txBody>
      </p:sp>
    </p:spTree>
    <p:extLst>
      <p:ext uri="{BB962C8B-B14F-4D97-AF65-F5344CB8AC3E}">
        <p14:creationId xmlns:p14="http://schemas.microsoft.com/office/powerpoint/2010/main" val="3240856038"/>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FD2A5A4A-A785-4FD0-BB74-E323FDD6487E}" type="slidenum">
              <a:rPr lang="en-US" altLang="en-US">
                <a:solidFill>
                  <a:srgbClr val="FFFFCC"/>
                </a:solidFill>
              </a:rPr>
              <a:pPr/>
              <a:t>‹#›</a:t>
            </a:fld>
            <a:endParaRPr lang="en-US" altLang="en-US">
              <a:solidFill>
                <a:srgbClr val="FFFFCC"/>
              </a:solidFill>
            </a:endParaRPr>
          </a:p>
        </p:txBody>
      </p:sp>
    </p:spTree>
    <p:extLst>
      <p:ext uri="{BB962C8B-B14F-4D97-AF65-F5344CB8AC3E}">
        <p14:creationId xmlns:p14="http://schemas.microsoft.com/office/powerpoint/2010/main" val="3494698871"/>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89B3FAE-8F29-4909-82EE-BC5EC6F6777B}" type="slidenum">
              <a:rPr lang="en-US" altLang="en-US">
                <a:solidFill>
                  <a:srgbClr val="FFFFCC"/>
                </a:solidFill>
              </a:rPr>
              <a:pPr/>
              <a:t>‹#›</a:t>
            </a:fld>
            <a:endParaRPr lang="en-US" altLang="en-US">
              <a:solidFill>
                <a:srgbClr val="FFFFCC"/>
              </a:solidFill>
            </a:endParaRPr>
          </a:p>
        </p:txBody>
      </p:sp>
    </p:spTree>
    <p:extLst>
      <p:ext uri="{BB962C8B-B14F-4D97-AF65-F5344CB8AC3E}">
        <p14:creationId xmlns:p14="http://schemas.microsoft.com/office/powerpoint/2010/main" val="1343371598"/>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DD47FCC-BD28-498C-9E48-FEB96F55C36F}" type="slidenum">
              <a:rPr lang="en-US" altLang="en-US">
                <a:solidFill>
                  <a:srgbClr val="FFFFCC"/>
                </a:solidFill>
              </a:rPr>
              <a:pPr/>
              <a:t>‹#›</a:t>
            </a:fld>
            <a:endParaRPr lang="en-US" altLang="en-US">
              <a:solidFill>
                <a:srgbClr val="FFFFCC"/>
              </a:solidFill>
            </a:endParaRPr>
          </a:p>
        </p:txBody>
      </p:sp>
    </p:spTree>
    <p:extLst>
      <p:ext uri="{BB962C8B-B14F-4D97-AF65-F5344CB8AC3E}">
        <p14:creationId xmlns:p14="http://schemas.microsoft.com/office/powerpoint/2010/main" val="1858312027"/>
      </p:ext>
    </p:extLst>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13666" name="Group 2"/>
          <p:cNvGrpSpPr>
            <a:grpSpLocks/>
          </p:cNvGrpSpPr>
          <p:nvPr/>
        </p:nvGrpSpPr>
        <p:grpSpPr bwMode="auto">
          <a:xfrm>
            <a:off x="457200" y="2363788"/>
            <a:ext cx="8153400" cy="1600200"/>
            <a:chOff x="288" y="1489"/>
            <a:chExt cx="5136" cy="1008"/>
          </a:xfrm>
        </p:grpSpPr>
        <p:sp>
          <p:nvSpPr>
            <p:cNvPr id="113667" name="Arc 3"/>
            <p:cNvSpPr>
              <a:spLocks/>
            </p:cNvSpPr>
            <p:nvPr/>
          </p:nvSpPr>
          <p:spPr bwMode="invGray">
            <a:xfrm>
              <a:off x="3595" y="1489"/>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2400">
                <a:solidFill>
                  <a:srgbClr val="FFFFCC"/>
                </a:solidFill>
                <a:latin typeface="Times New Roman" pitchFamily="18" charset="0"/>
              </a:endParaRPr>
            </a:p>
          </p:txBody>
        </p:sp>
        <p:sp>
          <p:nvSpPr>
            <p:cNvPr id="113668" name="Arc 4"/>
            <p:cNvSpPr>
              <a:spLocks/>
            </p:cNvSpPr>
            <p:nvPr/>
          </p:nvSpPr>
          <p:spPr bwMode="invGray">
            <a:xfrm>
              <a:off x="3548" y="1593"/>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2400">
                <a:solidFill>
                  <a:srgbClr val="FFFFCC"/>
                </a:solidFill>
                <a:latin typeface="Times New Roman" pitchFamily="18" charset="0"/>
              </a:endParaRPr>
            </a:p>
          </p:txBody>
        </p:sp>
        <p:sp>
          <p:nvSpPr>
            <p:cNvPr id="113669" name="Arc 5"/>
            <p:cNvSpPr>
              <a:spLocks/>
            </p:cNvSpPr>
            <p:nvPr/>
          </p:nvSpPr>
          <p:spPr bwMode="invGray">
            <a:xfrm>
              <a:off x="3521" y="1732"/>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2400">
                <a:solidFill>
                  <a:srgbClr val="FFFFCC"/>
                </a:solidFill>
                <a:latin typeface="Times New Roman" pitchFamily="18" charset="0"/>
              </a:endParaRPr>
            </a:p>
          </p:txBody>
        </p:sp>
        <p:sp>
          <p:nvSpPr>
            <p:cNvPr id="113670"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2400">
                <a:solidFill>
                  <a:srgbClr val="FFFFCC"/>
                </a:solidFill>
                <a:latin typeface="Times New Roman" pitchFamily="18" charset="0"/>
              </a:endParaRPr>
            </a:p>
          </p:txBody>
        </p:sp>
      </p:grpSp>
      <p:sp>
        <p:nvSpPr>
          <p:cNvPr id="113671" name="Rectangle 7"/>
          <p:cNvSpPr>
            <a:spLocks noGrp="1" noChangeArrowheads="1"/>
          </p:cNvSpPr>
          <p:nvPr>
            <p:ph type="ctrTitle" sz="quarter"/>
          </p:nvPr>
        </p:nvSpPr>
        <p:spPr>
          <a:xfrm>
            <a:off x="685800" y="1447800"/>
            <a:ext cx="7772400" cy="1143000"/>
          </a:xfrm>
        </p:spPr>
        <p:txBody>
          <a:bodyPr/>
          <a:lstStyle>
            <a:lvl1pPr>
              <a:defRPr/>
            </a:lvl1pPr>
          </a:lstStyle>
          <a:p>
            <a:pPr lvl="0"/>
            <a:r>
              <a:rPr lang="en-US" altLang="en-US" noProof="0"/>
              <a:t>Click to edit Master title style</a:t>
            </a:r>
          </a:p>
        </p:txBody>
      </p:sp>
      <p:sp>
        <p:nvSpPr>
          <p:cNvPr id="1136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pPr lvl="0"/>
            <a:r>
              <a:rPr lang="en-US" altLang="en-US" noProof="0"/>
              <a:t>Click to edit Master subtitle style</a:t>
            </a:r>
          </a:p>
        </p:txBody>
      </p:sp>
      <p:sp>
        <p:nvSpPr>
          <p:cNvPr id="113673" name="Rectangle 9"/>
          <p:cNvSpPr>
            <a:spLocks noGrp="1" noChangeArrowheads="1"/>
          </p:cNvSpPr>
          <p:nvPr>
            <p:ph type="dt" sz="quarter" idx="2"/>
          </p:nvPr>
        </p:nvSpPr>
        <p:spPr/>
        <p:txBody>
          <a:bodyPr/>
          <a:lstStyle>
            <a:lvl1pPr>
              <a:defRPr/>
            </a:lvl1pPr>
          </a:lstStyle>
          <a:p>
            <a:endParaRPr lang="en-US" altLang="en-US">
              <a:solidFill>
                <a:srgbClr val="FFFFCC"/>
              </a:solidFill>
            </a:endParaRPr>
          </a:p>
        </p:txBody>
      </p:sp>
      <p:sp>
        <p:nvSpPr>
          <p:cNvPr id="113674" name="Rectangle 10"/>
          <p:cNvSpPr>
            <a:spLocks noGrp="1" noChangeArrowheads="1"/>
          </p:cNvSpPr>
          <p:nvPr>
            <p:ph type="ftr" sz="quarter" idx="3"/>
          </p:nvPr>
        </p:nvSpPr>
        <p:spPr/>
        <p:txBody>
          <a:bodyPr/>
          <a:lstStyle>
            <a:lvl1pPr>
              <a:defRPr/>
            </a:lvl1pPr>
          </a:lstStyle>
          <a:p>
            <a:endParaRPr lang="en-US" altLang="en-US">
              <a:solidFill>
                <a:srgbClr val="FFFFCC"/>
              </a:solidFill>
            </a:endParaRPr>
          </a:p>
        </p:txBody>
      </p:sp>
      <p:sp>
        <p:nvSpPr>
          <p:cNvPr id="113675" name="Rectangle 11"/>
          <p:cNvSpPr>
            <a:spLocks noGrp="1" noChangeArrowheads="1"/>
          </p:cNvSpPr>
          <p:nvPr>
            <p:ph type="sldNum" sz="quarter" idx="4"/>
          </p:nvPr>
        </p:nvSpPr>
        <p:spPr/>
        <p:txBody>
          <a:bodyPr/>
          <a:lstStyle>
            <a:lvl1pPr>
              <a:defRPr/>
            </a:lvl1pPr>
          </a:lstStyle>
          <a:p>
            <a:fld id="{2BA3D491-D852-448F-BBE3-D35C2E706E92}" type="slidenum">
              <a:rPr lang="en-US" altLang="en-US">
                <a:solidFill>
                  <a:srgbClr val="FFFFCC"/>
                </a:solidFill>
              </a:rPr>
              <a:pPr/>
              <a:t>‹#›</a:t>
            </a:fld>
            <a:endParaRPr lang="en-US" altLang="en-US">
              <a:solidFill>
                <a:srgbClr val="FFFFCC"/>
              </a:solidFill>
            </a:endParaRPr>
          </a:p>
        </p:txBody>
      </p:sp>
    </p:spTree>
    <p:extLst>
      <p:ext uri="{BB962C8B-B14F-4D97-AF65-F5344CB8AC3E}">
        <p14:creationId xmlns:p14="http://schemas.microsoft.com/office/powerpoint/2010/main" val="872124901"/>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4FA1CFA8-9C3B-4ECD-9B4D-D121FDD32AA8}" type="slidenum">
              <a:rPr lang="en-US" altLang="en-US">
                <a:solidFill>
                  <a:srgbClr val="FFFFCC"/>
                </a:solidFill>
              </a:rPr>
              <a:pPr/>
              <a:t>‹#›</a:t>
            </a:fld>
            <a:endParaRPr lang="en-US" altLang="en-US">
              <a:solidFill>
                <a:srgbClr val="FFFFCC"/>
              </a:solidFill>
            </a:endParaRPr>
          </a:p>
        </p:txBody>
      </p:sp>
    </p:spTree>
    <p:extLst>
      <p:ext uri="{BB962C8B-B14F-4D97-AF65-F5344CB8AC3E}">
        <p14:creationId xmlns:p14="http://schemas.microsoft.com/office/powerpoint/2010/main" val="3458143092"/>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p>
        </p:txBody>
      </p:sp>
      <p:sp>
        <p:nvSpPr>
          <p:cNvPr id="4" name="Rectangle 25"/>
          <p:cNvSpPr>
            <a:spLocks noGrp="1" noChangeArrowheads="1"/>
          </p:cNvSpPr>
          <p:nvPr>
            <p:ph type="ftr" sz="quarter" idx="11"/>
          </p:nvPr>
        </p:nvSpPr>
        <p:spPr>
          <a:ln/>
        </p:spPr>
        <p:txBody>
          <a:bodyPr/>
          <a:lstStyle>
            <a:lvl1pPr>
              <a:defRPr/>
            </a:lvl1pPr>
          </a:lstStyle>
          <a:p>
            <a:pPr>
              <a:defRPr/>
            </a:pPr>
            <a:endParaRPr lang="en-US"/>
          </a:p>
        </p:txBody>
      </p:sp>
      <p:sp>
        <p:nvSpPr>
          <p:cNvPr id="5" name="Rectangle 26"/>
          <p:cNvSpPr>
            <a:spLocks noGrp="1" noChangeArrowheads="1"/>
          </p:cNvSpPr>
          <p:nvPr>
            <p:ph type="sldNum" sz="quarter" idx="12"/>
          </p:nvPr>
        </p:nvSpPr>
        <p:spPr>
          <a:ln/>
        </p:spPr>
        <p:txBody>
          <a:bodyPr/>
          <a:lstStyle>
            <a:lvl1pPr>
              <a:defRPr/>
            </a:lvl1pPr>
          </a:lstStyle>
          <a:p>
            <a:pPr>
              <a:defRPr/>
            </a:pPr>
            <a:fld id="{15305F33-1EED-451A-9908-ECB8B20C42A7}"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BC8E13BF-94A2-4C06-B6CB-4B8C0F881677}" type="slidenum">
              <a:rPr lang="en-US" altLang="en-US">
                <a:solidFill>
                  <a:srgbClr val="FFFFCC"/>
                </a:solidFill>
              </a:rPr>
              <a:pPr/>
              <a:t>‹#›</a:t>
            </a:fld>
            <a:endParaRPr lang="en-US" altLang="en-US">
              <a:solidFill>
                <a:srgbClr val="FFFFCC"/>
              </a:solidFill>
            </a:endParaRPr>
          </a:p>
        </p:txBody>
      </p:sp>
    </p:spTree>
    <p:extLst>
      <p:ext uri="{BB962C8B-B14F-4D97-AF65-F5344CB8AC3E}">
        <p14:creationId xmlns:p14="http://schemas.microsoft.com/office/powerpoint/2010/main" val="4173284991"/>
      </p:ext>
    </p:extLst>
  </p:cSld>
  <p:clrMapOvr>
    <a:masterClrMapping/>
  </p:clrMapOvr>
  <p:transition>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F18BAD8F-B085-4FFC-9F2C-C5A2A1EEF9D0}" type="slidenum">
              <a:rPr lang="en-US" altLang="en-US">
                <a:solidFill>
                  <a:srgbClr val="FFFFCC"/>
                </a:solidFill>
              </a:rPr>
              <a:pPr/>
              <a:t>‹#›</a:t>
            </a:fld>
            <a:endParaRPr lang="en-US" altLang="en-US">
              <a:solidFill>
                <a:srgbClr val="FFFFCC"/>
              </a:solidFill>
            </a:endParaRPr>
          </a:p>
        </p:txBody>
      </p:sp>
    </p:spTree>
    <p:extLst>
      <p:ext uri="{BB962C8B-B14F-4D97-AF65-F5344CB8AC3E}">
        <p14:creationId xmlns:p14="http://schemas.microsoft.com/office/powerpoint/2010/main" val="908447052"/>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71F74865-7013-4D1E-8D50-903B941A7497}" type="slidenum">
              <a:rPr lang="en-US" altLang="en-US">
                <a:solidFill>
                  <a:srgbClr val="FFFFCC"/>
                </a:solidFill>
              </a:rPr>
              <a:pPr/>
              <a:t>‹#›</a:t>
            </a:fld>
            <a:endParaRPr lang="en-US" altLang="en-US">
              <a:solidFill>
                <a:srgbClr val="FFFFCC"/>
              </a:solidFill>
            </a:endParaRPr>
          </a:p>
        </p:txBody>
      </p:sp>
    </p:spTree>
    <p:extLst>
      <p:ext uri="{BB962C8B-B14F-4D97-AF65-F5344CB8AC3E}">
        <p14:creationId xmlns:p14="http://schemas.microsoft.com/office/powerpoint/2010/main" val="881444102"/>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10CD2CB0-B48E-4EF9-90F4-210CE8F07801}" type="slidenum">
              <a:rPr lang="en-US" altLang="en-US">
                <a:solidFill>
                  <a:srgbClr val="FFFFCC"/>
                </a:solidFill>
              </a:rPr>
              <a:pPr/>
              <a:t>‹#›</a:t>
            </a:fld>
            <a:endParaRPr lang="en-US" altLang="en-US">
              <a:solidFill>
                <a:srgbClr val="FFFFCC"/>
              </a:solidFill>
            </a:endParaRPr>
          </a:p>
        </p:txBody>
      </p:sp>
    </p:spTree>
    <p:extLst>
      <p:ext uri="{BB962C8B-B14F-4D97-AF65-F5344CB8AC3E}">
        <p14:creationId xmlns:p14="http://schemas.microsoft.com/office/powerpoint/2010/main" val="2493498271"/>
      </p:ext>
    </p:extLst>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C9B2A3A-D4A5-46AC-ACAF-8F6AFA4BB77A}" type="slidenum">
              <a:rPr lang="en-US" altLang="en-US">
                <a:solidFill>
                  <a:srgbClr val="FFFFCC"/>
                </a:solidFill>
              </a:rPr>
              <a:pPr/>
              <a:t>‹#›</a:t>
            </a:fld>
            <a:endParaRPr lang="en-US" altLang="en-US">
              <a:solidFill>
                <a:srgbClr val="FFFFCC"/>
              </a:solidFill>
            </a:endParaRPr>
          </a:p>
        </p:txBody>
      </p:sp>
    </p:spTree>
    <p:extLst>
      <p:ext uri="{BB962C8B-B14F-4D97-AF65-F5344CB8AC3E}">
        <p14:creationId xmlns:p14="http://schemas.microsoft.com/office/powerpoint/2010/main" val="974900280"/>
      </p:ext>
    </p:extLst>
  </p:cSld>
  <p:clrMapOvr>
    <a:masterClrMapping/>
  </p:clrMapOvr>
  <p:transition>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5624252C-D9EC-458E-9759-793C355DA257}" type="slidenum">
              <a:rPr lang="en-US" altLang="en-US">
                <a:solidFill>
                  <a:srgbClr val="FFFFCC"/>
                </a:solidFill>
              </a:rPr>
              <a:pPr/>
              <a:t>‹#›</a:t>
            </a:fld>
            <a:endParaRPr lang="en-US" altLang="en-US">
              <a:solidFill>
                <a:srgbClr val="FFFFCC"/>
              </a:solidFill>
            </a:endParaRPr>
          </a:p>
        </p:txBody>
      </p:sp>
    </p:spTree>
    <p:extLst>
      <p:ext uri="{BB962C8B-B14F-4D97-AF65-F5344CB8AC3E}">
        <p14:creationId xmlns:p14="http://schemas.microsoft.com/office/powerpoint/2010/main" val="2577554536"/>
      </p:ext>
    </p:extLst>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FD2A5A4A-A785-4FD0-BB74-E323FDD6487E}" type="slidenum">
              <a:rPr lang="en-US" altLang="en-US">
                <a:solidFill>
                  <a:srgbClr val="FFFFCC"/>
                </a:solidFill>
              </a:rPr>
              <a:pPr/>
              <a:t>‹#›</a:t>
            </a:fld>
            <a:endParaRPr lang="en-US" altLang="en-US">
              <a:solidFill>
                <a:srgbClr val="FFFFCC"/>
              </a:solidFill>
            </a:endParaRPr>
          </a:p>
        </p:txBody>
      </p:sp>
    </p:spTree>
    <p:extLst>
      <p:ext uri="{BB962C8B-B14F-4D97-AF65-F5344CB8AC3E}">
        <p14:creationId xmlns:p14="http://schemas.microsoft.com/office/powerpoint/2010/main" val="3952294097"/>
      </p:ext>
    </p:extLst>
  </p:cSld>
  <p:clrMapOvr>
    <a:masterClrMapping/>
  </p:clrMapOvr>
  <p:transition>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89B3FAE-8F29-4909-82EE-BC5EC6F6777B}" type="slidenum">
              <a:rPr lang="en-US" altLang="en-US">
                <a:solidFill>
                  <a:srgbClr val="FFFFCC"/>
                </a:solidFill>
              </a:rPr>
              <a:pPr/>
              <a:t>‹#›</a:t>
            </a:fld>
            <a:endParaRPr lang="en-US" altLang="en-US">
              <a:solidFill>
                <a:srgbClr val="FFFFCC"/>
              </a:solidFill>
            </a:endParaRPr>
          </a:p>
        </p:txBody>
      </p:sp>
    </p:spTree>
    <p:extLst>
      <p:ext uri="{BB962C8B-B14F-4D97-AF65-F5344CB8AC3E}">
        <p14:creationId xmlns:p14="http://schemas.microsoft.com/office/powerpoint/2010/main" val="2235784590"/>
      </p:ext>
    </p:extLst>
  </p:cSld>
  <p:clrMapOvr>
    <a:masterClrMapping/>
  </p:clrMapOvr>
  <p:transition>
    <p:rand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DD47FCC-BD28-498C-9E48-FEB96F55C36F}" type="slidenum">
              <a:rPr lang="en-US" altLang="en-US">
                <a:solidFill>
                  <a:srgbClr val="FFFFCC"/>
                </a:solidFill>
              </a:rPr>
              <a:pPr/>
              <a:t>‹#›</a:t>
            </a:fld>
            <a:endParaRPr lang="en-US" altLang="en-US">
              <a:solidFill>
                <a:srgbClr val="FFFFCC"/>
              </a:solidFill>
            </a:endParaRPr>
          </a:p>
        </p:txBody>
      </p:sp>
    </p:spTree>
    <p:extLst>
      <p:ext uri="{BB962C8B-B14F-4D97-AF65-F5344CB8AC3E}">
        <p14:creationId xmlns:p14="http://schemas.microsoft.com/office/powerpoint/2010/main" val="3237652382"/>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07A45328-B703-42EF-B4B0-384E79007B3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A1D7564B-945C-4DD2-B67B-5851536C5EA8}"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74C2EF93-58D1-4D38-8BB2-FF13AEDE59E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4710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p>
          </p:txBody>
        </p:sp>
        <p:sp>
          <p:nvSpPr>
            <p:cNvPr id="4710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a:p>
          </p:txBody>
        </p:sp>
      </p:grpSp>
      <p:sp>
        <p:nvSpPr>
          <p:cNvPr id="47109" name="Freeform 5"/>
          <p:cNvSpPr>
            <a:spLocks/>
          </p:cNvSpPr>
          <p:nvPr/>
        </p:nvSpPr>
        <p:spPr bwMode="hidden">
          <a:xfrm>
            <a:off x="6248400" y="626268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a:p>
        </p:txBody>
      </p:sp>
      <p:grpSp>
        <p:nvGrpSpPr>
          <p:cNvPr id="1028" name="Group 6"/>
          <p:cNvGrpSpPr>
            <a:grpSpLocks/>
          </p:cNvGrpSpPr>
          <p:nvPr/>
        </p:nvGrpSpPr>
        <p:grpSpPr bwMode="auto">
          <a:xfrm>
            <a:off x="0" y="6019800"/>
            <a:ext cx="7848600" cy="857250"/>
            <a:chOff x="0" y="3792"/>
            <a:chExt cx="4944" cy="540"/>
          </a:xfrm>
        </p:grpSpPr>
        <p:sp>
          <p:nvSpPr>
            <p:cNvPr id="4711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a:p>
          </p:txBody>
        </p:sp>
        <p:grpSp>
          <p:nvGrpSpPr>
            <p:cNvPr id="1042" name="Group 8"/>
            <p:cNvGrpSpPr>
              <a:grpSpLocks/>
            </p:cNvGrpSpPr>
            <p:nvPr userDrawn="1"/>
          </p:nvGrpSpPr>
          <p:grpSpPr bwMode="auto">
            <a:xfrm>
              <a:off x="2486" y="3792"/>
              <a:ext cx="2458" cy="540"/>
              <a:chOff x="2486" y="3792"/>
              <a:chExt cx="2458" cy="540"/>
            </a:xfrm>
          </p:grpSpPr>
          <p:sp>
            <p:nvSpPr>
              <p:cNvPr id="4711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defRPr/>
                </a:pPr>
                <a:endParaRPr lang="en-US"/>
              </a:p>
            </p:txBody>
          </p:sp>
          <p:sp>
            <p:nvSpPr>
              <p:cNvPr id="4711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a:p>
            </p:txBody>
          </p:sp>
          <p:sp>
            <p:nvSpPr>
              <p:cNvPr id="4711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a:p>
            </p:txBody>
          </p:sp>
          <p:sp>
            <p:nvSpPr>
              <p:cNvPr id="4711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a:p>
            </p:txBody>
          </p:sp>
          <p:sp>
            <p:nvSpPr>
              <p:cNvPr id="4711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a:p>
            </p:txBody>
          </p:sp>
        </p:grpSp>
        <p:sp>
          <p:nvSpPr>
            <p:cNvPr id="4711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a:p>
          </p:txBody>
        </p:sp>
      </p:grpSp>
      <p:grpSp>
        <p:nvGrpSpPr>
          <p:cNvPr id="1029" name="Group 15"/>
          <p:cNvGrpSpPr>
            <a:grpSpLocks/>
          </p:cNvGrpSpPr>
          <p:nvPr/>
        </p:nvGrpSpPr>
        <p:grpSpPr bwMode="auto">
          <a:xfrm>
            <a:off x="627063" y="6021388"/>
            <a:ext cx="5684837" cy="849312"/>
            <a:chOff x="395" y="3793"/>
            <a:chExt cx="3581" cy="535"/>
          </a:xfrm>
        </p:grpSpPr>
        <p:sp>
          <p:nvSpPr>
            <p:cNvPr id="4712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a:p>
          </p:txBody>
        </p:sp>
        <p:sp>
          <p:nvSpPr>
            <p:cNvPr id="4712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a:p>
          </p:txBody>
        </p:sp>
        <p:sp>
          <p:nvSpPr>
            <p:cNvPr id="4712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a:p>
          </p:txBody>
        </p:sp>
        <p:sp>
          <p:nvSpPr>
            <p:cNvPr id="4712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a:p>
          </p:txBody>
        </p:sp>
        <p:sp>
          <p:nvSpPr>
            <p:cNvPr id="4712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a:p>
          </p:txBody>
        </p:sp>
        <p:sp>
          <p:nvSpPr>
            <p:cNvPr id="4712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a:p>
          </p:txBody>
        </p:sp>
      </p:grpSp>
      <p:sp>
        <p:nvSpPr>
          <p:cNvPr id="47126" name="Rectangle 22"/>
          <p:cNvSpPr>
            <a:spLocks noGrp="1" noChangeArrowheads="1"/>
          </p:cNvSpPr>
          <p:nvPr>
            <p:ph type="title"/>
          </p:nvPr>
        </p:nvSpPr>
        <p:spPr bwMode="auto">
          <a:xfrm>
            <a:off x="4572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457200" y="1600200"/>
            <a:ext cx="82296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128" name="Rectangle 2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effectLst>
                  <a:outerShdw blurRad="38100" dist="38100" dir="2700000" algn="tl">
                    <a:srgbClr val="000000"/>
                  </a:outerShdw>
                </a:effectLst>
              </a:defRPr>
            </a:lvl1pPr>
          </a:lstStyle>
          <a:p>
            <a:pPr>
              <a:defRPr/>
            </a:pPr>
            <a:endParaRPr lang="en-US"/>
          </a:p>
        </p:txBody>
      </p:sp>
      <p:sp>
        <p:nvSpPr>
          <p:cNvPr id="47129" name="Rectangle 2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effectLst>
                  <a:outerShdw blurRad="38100" dist="38100" dir="2700000" algn="tl">
                    <a:srgbClr val="000000"/>
                  </a:outerShdw>
                </a:effectLst>
              </a:defRPr>
            </a:lvl1pPr>
          </a:lstStyle>
          <a:p>
            <a:pPr>
              <a:defRPr/>
            </a:pPr>
            <a:endParaRPr lang="en-US"/>
          </a:p>
        </p:txBody>
      </p:sp>
      <p:sp>
        <p:nvSpPr>
          <p:cNvPr id="47130" name="Rectangle 2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effectLst>
                  <a:outerShdw blurRad="38100" dist="38100" dir="2700000" algn="tl">
                    <a:srgbClr val="000000"/>
                  </a:outerShdw>
                </a:effectLst>
              </a:defRPr>
            </a:lvl1pPr>
          </a:lstStyle>
          <a:p>
            <a:pPr>
              <a:defRPr/>
            </a:pPr>
            <a:fld id="{FD51135D-D4AE-450F-8A79-164F3517237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730"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31" r:id="rId12"/>
    <p:sldLayoutId id="2147483732"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2642" name="Group 2"/>
          <p:cNvGrpSpPr>
            <a:grpSpLocks/>
          </p:cNvGrpSpPr>
          <p:nvPr/>
        </p:nvGrpSpPr>
        <p:grpSpPr bwMode="auto">
          <a:xfrm>
            <a:off x="457200" y="992188"/>
            <a:ext cx="8153400" cy="1600200"/>
            <a:chOff x="288" y="625"/>
            <a:chExt cx="5136" cy="1008"/>
          </a:xfrm>
        </p:grpSpPr>
        <p:sp>
          <p:nvSpPr>
            <p:cNvPr id="112643" name="Arc 3"/>
            <p:cNvSpPr>
              <a:spLocks/>
            </p:cNvSpPr>
            <p:nvPr/>
          </p:nvSpPr>
          <p:spPr bwMode="invGray">
            <a:xfrm>
              <a:off x="3595" y="625"/>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2400">
                <a:solidFill>
                  <a:srgbClr val="FFFFCC"/>
                </a:solidFill>
                <a:latin typeface="Times New Roman" pitchFamily="18" charset="0"/>
              </a:endParaRPr>
            </a:p>
          </p:txBody>
        </p:sp>
        <p:sp>
          <p:nvSpPr>
            <p:cNvPr id="112644" name="Arc 4"/>
            <p:cNvSpPr>
              <a:spLocks/>
            </p:cNvSpPr>
            <p:nvPr/>
          </p:nvSpPr>
          <p:spPr bwMode="invGray">
            <a:xfrm>
              <a:off x="3548" y="729"/>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2400">
                <a:solidFill>
                  <a:srgbClr val="FFFFCC"/>
                </a:solidFill>
                <a:latin typeface="Times New Roman" pitchFamily="18" charset="0"/>
              </a:endParaRPr>
            </a:p>
          </p:txBody>
        </p:sp>
        <p:sp>
          <p:nvSpPr>
            <p:cNvPr id="112645" name="Arc 5"/>
            <p:cNvSpPr>
              <a:spLocks/>
            </p:cNvSpPr>
            <p:nvPr/>
          </p:nvSpPr>
          <p:spPr bwMode="invGray">
            <a:xfrm>
              <a:off x="3521" y="868"/>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2400">
                <a:solidFill>
                  <a:srgbClr val="FFFFCC"/>
                </a:solidFill>
                <a:latin typeface="Times New Roman" pitchFamily="18" charset="0"/>
              </a:endParaRPr>
            </a:p>
          </p:txBody>
        </p:sp>
        <p:sp>
          <p:nvSpPr>
            <p:cNvPr id="112646"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2400">
                <a:solidFill>
                  <a:srgbClr val="FFFFCC"/>
                </a:solidFill>
                <a:latin typeface="Times New Roman" pitchFamily="18" charset="0"/>
              </a:endParaRPr>
            </a:p>
          </p:txBody>
        </p:sp>
      </p:grpSp>
      <p:sp>
        <p:nvSpPr>
          <p:cNvPr id="112647" name="Rectangle 7"/>
          <p:cNvSpPr>
            <a:spLocks noGrp="1" noChangeArrowheads="1"/>
          </p:cNvSpPr>
          <p:nvPr>
            <p:ph type="title"/>
          </p:nvPr>
        </p:nvSpPr>
        <p:spPr bwMode="auto">
          <a:xfrm>
            <a:off x="685800" y="381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p>
            <a:pPr lvl="0"/>
            <a:r>
              <a:rPr lang="en-US" altLang="en-US"/>
              <a:t>Click to edit Master title style</a:t>
            </a:r>
          </a:p>
        </p:txBody>
      </p:sp>
      <p:sp>
        <p:nvSpPr>
          <p:cNvPr id="112648" name="Rectangle 8"/>
          <p:cNvSpPr>
            <a:spLocks noGrp="1" noChangeArrowheads="1"/>
          </p:cNvSpPr>
          <p:nvPr>
            <p:ph type="body" idx="1"/>
          </p:nvPr>
        </p:nvSpPr>
        <p:spPr bwMode="auto">
          <a:xfrm>
            <a:off x="685800" y="20574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649" name="Rectangle 9"/>
          <p:cNvSpPr>
            <a:spLocks noGrp="1" noChangeArrowheads="1"/>
          </p:cNvSpPr>
          <p:nvPr>
            <p:ph type="dt" sz="half" idx="2"/>
          </p:nvPr>
        </p:nvSpPr>
        <p:spPr bwMode="auto">
          <a:xfrm>
            <a:off x="685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defRPr sz="1400">
                <a:latin typeface="Arial" charset="0"/>
              </a:defRPr>
            </a:lvl1pPr>
          </a:lstStyle>
          <a:p>
            <a:pPr eaLnBrk="1" hangingPunct="1"/>
            <a:endParaRPr lang="en-US" altLang="en-US">
              <a:solidFill>
                <a:srgbClr val="FFFFCC"/>
              </a:solidFill>
            </a:endParaRPr>
          </a:p>
        </p:txBody>
      </p:sp>
      <p:sp>
        <p:nvSpPr>
          <p:cNvPr id="112650" name="Rectangle 10"/>
          <p:cNvSpPr>
            <a:spLocks noGrp="1" noChangeArrowheads="1"/>
          </p:cNvSpPr>
          <p:nvPr>
            <p:ph type="ftr" sz="quarter" idx="3"/>
          </p:nvPr>
        </p:nvSpPr>
        <p:spPr bwMode="auto">
          <a:xfrm>
            <a:off x="31242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a:defRPr sz="1400">
                <a:latin typeface="Arial" charset="0"/>
              </a:defRPr>
            </a:lvl1pPr>
          </a:lstStyle>
          <a:p>
            <a:pPr eaLnBrk="1" hangingPunct="1"/>
            <a:endParaRPr lang="en-US" altLang="en-US">
              <a:solidFill>
                <a:srgbClr val="FFFFCC"/>
              </a:solidFill>
            </a:endParaRPr>
          </a:p>
        </p:txBody>
      </p:sp>
      <p:sp>
        <p:nvSpPr>
          <p:cNvPr id="112651" name="Rectangle 11"/>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eaLnBrk="1" hangingPunct="1"/>
            <a:fld id="{4C74EDD7-F316-4B8A-BAFE-61EDDC96D27B}" type="slidenum">
              <a:rPr lang="en-US" altLang="en-US" smtClean="0">
                <a:solidFill>
                  <a:srgbClr val="FFFFCC"/>
                </a:solidFill>
              </a:rPr>
              <a:pPr eaLnBrk="1" hangingPunct="1"/>
              <a:t>‹#›</a:t>
            </a:fld>
            <a:endParaRPr lang="en-US" altLang="en-US">
              <a:solidFill>
                <a:srgbClr val="FFFFCC"/>
              </a:solidFill>
            </a:endParaRPr>
          </a:p>
        </p:txBody>
      </p:sp>
    </p:spTree>
    <p:extLst>
      <p:ext uri="{BB962C8B-B14F-4D97-AF65-F5344CB8AC3E}">
        <p14:creationId xmlns:p14="http://schemas.microsoft.com/office/powerpoint/2010/main" val="242487375"/>
      </p:ext>
    </p:extLst>
  </p:cSld>
  <p:clrMap bg1="dk2" tx1="lt1" bg2="dk1"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ransition>
    <p:random/>
  </p:transition>
  <p:txStyles>
    <p:titleStyle>
      <a:lvl1pPr algn="r" rtl="0" fontAlgn="base">
        <a:spcBef>
          <a:spcPct val="0"/>
        </a:spcBef>
        <a:spcAft>
          <a:spcPct val="0"/>
        </a:spcAft>
        <a:defRPr sz="4400" i="1">
          <a:solidFill>
            <a:schemeClr val="tx2"/>
          </a:solidFill>
          <a:latin typeface="+mj-lt"/>
          <a:ea typeface="+mj-ea"/>
          <a:cs typeface="+mj-cs"/>
        </a:defRPr>
      </a:lvl1pPr>
      <a:lvl2pPr algn="r" rtl="0" fontAlgn="base">
        <a:spcBef>
          <a:spcPct val="0"/>
        </a:spcBef>
        <a:spcAft>
          <a:spcPct val="0"/>
        </a:spcAft>
        <a:defRPr sz="4400" i="1">
          <a:solidFill>
            <a:schemeClr val="tx2"/>
          </a:solidFill>
          <a:latin typeface="Times New Roman" pitchFamily="18" charset="0"/>
        </a:defRPr>
      </a:lvl2pPr>
      <a:lvl3pPr algn="r" rtl="0" fontAlgn="base">
        <a:spcBef>
          <a:spcPct val="0"/>
        </a:spcBef>
        <a:spcAft>
          <a:spcPct val="0"/>
        </a:spcAft>
        <a:defRPr sz="4400" i="1">
          <a:solidFill>
            <a:schemeClr val="tx2"/>
          </a:solidFill>
          <a:latin typeface="Times New Roman" pitchFamily="18" charset="0"/>
        </a:defRPr>
      </a:lvl3pPr>
      <a:lvl4pPr algn="r" rtl="0" fontAlgn="base">
        <a:spcBef>
          <a:spcPct val="0"/>
        </a:spcBef>
        <a:spcAft>
          <a:spcPct val="0"/>
        </a:spcAft>
        <a:defRPr sz="4400" i="1">
          <a:solidFill>
            <a:schemeClr val="tx2"/>
          </a:solidFill>
          <a:latin typeface="Times New Roman" pitchFamily="18" charset="0"/>
        </a:defRPr>
      </a:lvl4pPr>
      <a:lvl5pPr algn="r" rtl="0" fontAlgn="base">
        <a:spcBef>
          <a:spcPct val="0"/>
        </a:spcBef>
        <a:spcAft>
          <a:spcPct val="0"/>
        </a:spcAft>
        <a:defRPr sz="4400" i="1">
          <a:solidFill>
            <a:schemeClr val="tx2"/>
          </a:solidFill>
          <a:latin typeface="Times New Roman" pitchFamily="18" charset="0"/>
        </a:defRPr>
      </a:lvl5pPr>
      <a:lvl6pPr marL="457200" algn="r" rtl="0" fontAlgn="base">
        <a:spcBef>
          <a:spcPct val="0"/>
        </a:spcBef>
        <a:spcAft>
          <a:spcPct val="0"/>
        </a:spcAft>
        <a:defRPr sz="4400" i="1">
          <a:solidFill>
            <a:schemeClr val="tx2"/>
          </a:solidFill>
          <a:latin typeface="Times New Roman" pitchFamily="18" charset="0"/>
        </a:defRPr>
      </a:lvl6pPr>
      <a:lvl7pPr marL="914400" algn="r" rtl="0" fontAlgn="base">
        <a:spcBef>
          <a:spcPct val="0"/>
        </a:spcBef>
        <a:spcAft>
          <a:spcPct val="0"/>
        </a:spcAft>
        <a:defRPr sz="4400" i="1">
          <a:solidFill>
            <a:schemeClr val="tx2"/>
          </a:solidFill>
          <a:latin typeface="Times New Roman" pitchFamily="18" charset="0"/>
        </a:defRPr>
      </a:lvl7pPr>
      <a:lvl8pPr marL="1371600" algn="r" rtl="0" fontAlgn="base">
        <a:spcBef>
          <a:spcPct val="0"/>
        </a:spcBef>
        <a:spcAft>
          <a:spcPct val="0"/>
        </a:spcAft>
        <a:defRPr sz="4400" i="1">
          <a:solidFill>
            <a:schemeClr val="tx2"/>
          </a:solidFill>
          <a:latin typeface="Times New Roman" pitchFamily="18" charset="0"/>
        </a:defRPr>
      </a:lvl8pPr>
      <a:lvl9pPr marL="1828800" algn="r" rtl="0" fontAlgn="base">
        <a:spcBef>
          <a:spcPct val="0"/>
        </a:spcBef>
        <a:spcAft>
          <a:spcPct val="0"/>
        </a:spcAft>
        <a:defRPr sz="4400" i="1">
          <a:solidFill>
            <a:schemeClr val="tx2"/>
          </a:solidFill>
          <a:latin typeface="Times New Roman" pitchFamily="18" charset="0"/>
        </a:defRPr>
      </a:lvl9pPr>
    </p:titleStyle>
    <p:bodyStyle>
      <a:lvl1pPr marL="342900" indent="-342900" algn="l" rtl="0" fontAlgn="base">
        <a:spcBef>
          <a:spcPct val="20000"/>
        </a:spcBef>
        <a:spcAft>
          <a:spcPct val="0"/>
        </a:spcAft>
        <a:buClr>
          <a:schemeClr val="tx2"/>
        </a:buClr>
        <a:buChar char="•"/>
        <a:defRPr sz="3200">
          <a:solidFill>
            <a:schemeClr val="tx1"/>
          </a:solidFill>
          <a:latin typeface="+mn-lt"/>
          <a:ea typeface="+mn-ea"/>
          <a:cs typeface="+mn-cs"/>
        </a:defRPr>
      </a:lvl1pPr>
      <a:lvl2pPr marL="742950" indent="-285750" algn="l" rtl="0" fontAlgn="base">
        <a:spcBef>
          <a:spcPct val="20000"/>
        </a:spcBef>
        <a:spcAft>
          <a:spcPct val="0"/>
        </a:spcAft>
        <a:buClr>
          <a:schemeClr val="tx2"/>
        </a:buClr>
        <a:buChar char="–"/>
        <a:defRPr sz="2800">
          <a:solidFill>
            <a:schemeClr val="tx1"/>
          </a:solidFill>
          <a:latin typeface="+mn-lt"/>
        </a:defRPr>
      </a:lvl2pPr>
      <a:lvl3pPr marL="1143000" indent="-228600" algn="l" rtl="0" fontAlgn="base">
        <a:spcBef>
          <a:spcPct val="20000"/>
        </a:spcBef>
        <a:spcAft>
          <a:spcPct val="0"/>
        </a:spcAft>
        <a:buClr>
          <a:schemeClr val="tx2"/>
        </a:buClr>
        <a:buChar char="•"/>
        <a:defRPr sz="2400">
          <a:solidFill>
            <a:schemeClr val="tx1"/>
          </a:solidFill>
          <a:latin typeface="+mn-lt"/>
        </a:defRPr>
      </a:lvl3pPr>
      <a:lvl4pPr marL="1600200" indent="-228600" algn="l" rtl="0" fontAlgn="base">
        <a:spcBef>
          <a:spcPct val="20000"/>
        </a:spcBef>
        <a:spcAft>
          <a:spcPct val="0"/>
        </a:spcAft>
        <a:buClr>
          <a:schemeClr val="tx2"/>
        </a:buClr>
        <a:buChar char="–"/>
        <a:defRPr sz="2000">
          <a:solidFill>
            <a:schemeClr val="tx1"/>
          </a:solidFill>
          <a:latin typeface="+mn-lt"/>
        </a:defRPr>
      </a:lvl4pPr>
      <a:lvl5pPr marL="2057400" indent="-228600" algn="l" rtl="0" fontAlgn="base">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2642" name="Group 2"/>
          <p:cNvGrpSpPr>
            <a:grpSpLocks/>
          </p:cNvGrpSpPr>
          <p:nvPr/>
        </p:nvGrpSpPr>
        <p:grpSpPr bwMode="auto">
          <a:xfrm>
            <a:off x="457200" y="992188"/>
            <a:ext cx="8153400" cy="1600200"/>
            <a:chOff x="288" y="625"/>
            <a:chExt cx="5136" cy="1008"/>
          </a:xfrm>
        </p:grpSpPr>
        <p:sp>
          <p:nvSpPr>
            <p:cNvPr id="112643" name="Arc 3"/>
            <p:cNvSpPr>
              <a:spLocks/>
            </p:cNvSpPr>
            <p:nvPr/>
          </p:nvSpPr>
          <p:spPr bwMode="invGray">
            <a:xfrm>
              <a:off x="3595" y="625"/>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2400">
                <a:solidFill>
                  <a:srgbClr val="FFFFCC"/>
                </a:solidFill>
                <a:latin typeface="Times New Roman" pitchFamily="18" charset="0"/>
              </a:endParaRPr>
            </a:p>
          </p:txBody>
        </p:sp>
        <p:sp>
          <p:nvSpPr>
            <p:cNvPr id="112644" name="Arc 4"/>
            <p:cNvSpPr>
              <a:spLocks/>
            </p:cNvSpPr>
            <p:nvPr/>
          </p:nvSpPr>
          <p:spPr bwMode="invGray">
            <a:xfrm>
              <a:off x="3548" y="729"/>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2400">
                <a:solidFill>
                  <a:srgbClr val="FFFFCC"/>
                </a:solidFill>
                <a:latin typeface="Times New Roman" pitchFamily="18" charset="0"/>
              </a:endParaRPr>
            </a:p>
          </p:txBody>
        </p:sp>
        <p:sp>
          <p:nvSpPr>
            <p:cNvPr id="112645" name="Arc 5"/>
            <p:cNvSpPr>
              <a:spLocks/>
            </p:cNvSpPr>
            <p:nvPr/>
          </p:nvSpPr>
          <p:spPr bwMode="invGray">
            <a:xfrm>
              <a:off x="3521" y="868"/>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2400">
                <a:solidFill>
                  <a:srgbClr val="FFFFCC"/>
                </a:solidFill>
                <a:latin typeface="Times New Roman" pitchFamily="18" charset="0"/>
              </a:endParaRPr>
            </a:p>
          </p:txBody>
        </p:sp>
        <p:sp>
          <p:nvSpPr>
            <p:cNvPr id="112646"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2400">
                <a:solidFill>
                  <a:srgbClr val="FFFFCC"/>
                </a:solidFill>
                <a:latin typeface="Times New Roman" pitchFamily="18" charset="0"/>
              </a:endParaRPr>
            </a:p>
          </p:txBody>
        </p:sp>
      </p:grpSp>
      <p:sp>
        <p:nvSpPr>
          <p:cNvPr id="112647" name="Rectangle 7"/>
          <p:cNvSpPr>
            <a:spLocks noGrp="1" noChangeArrowheads="1"/>
          </p:cNvSpPr>
          <p:nvPr>
            <p:ph type="title"/>
          </p:nvPr>
        </p:nvSpPr>
        <p:spPr bwMode="auto">
          <a:xfrm>
            <a:off x="685800" y="381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p>
            <a:pPr lvl="0"/>
            <a:r>
              <a:rPr lang="en-US" altLang="en-US"/>
              <a:t>Click to edit Master title style</a:t>
            </a:r>
          </a:p>
        </p:txBody>
      </p:sp>
      <p:sp>
        <p:nvSpPr>
          <p:cNvPr id="112648" name="Rectangle 8"/>
          <p:cNvSpPr>
            <a:spLocks noGrp="1" noChangeArrowheads="1"/>
          </p:cNvSpPr>
          <p:nvPr>
            <p:ph type="body" idx="1"/>
          </p:nvPr>
        </p:nvSpPr>
        <p:spPr bwMode="auto">
          <a:xfrm>
            <a:off x="685800" y="20574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649" name="Rectangle 9"/>
          <p:cNvSpPr>
            <a:spLocks noGrp="1" noChangeArrowheads="1"/>
          </p:cNvSpPr>
          <p:nvPr>
            <p:ph type="dt" sz="half" idx="2"/>
          </p:nvPr>
        </p:nvSpPr>
        <p:spPr bwMode="auto">
          <a:xfrm>
            <a:off x="685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defRPr sz="1400">
                <a:latin typeface="Arial" charset="0"/>
              </a:defRPr>
            </a:lvl1pPr>
          </a:lstStyle>
          <a:p>
            <a:pPr eaLnBrk="1" hangingPunct="1"/>
            <a:endParaRPr lang="en-US" altLang="en-US">
              <a:solidFill>
                <a:srgbClr val="FFFFCC"/>
              </a:solidFill>
            </a:endParaRPr>
          </a:p>
        </p:txBody>
      </p:sp>
      <p:sp>
        <p:nvSpPr>
          <p:cNvPr id="112650" name="Rectangle 10"/>
          <p:cNvSpPr>
            <a:spLocks noGrp="1" noChangeArrowheads="1"/>
          </p:cNvSpPr>
          <p:nvPr>
            <p:ph type="ftr" sz="quarter" idx="3"/>
          </p:nvPr>
        </p:nvSpPr>
        <p:spPr bwMode="auto">
          <a:xfrm>
            <a:off x="31242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a:defRPr sz="1400">
                <a:latin typeface="Arial" charset="0"/>
              </a:defRPr>
            </a:lvl1pPr>
          </a:lstStyle>
          <a:p>
            <a:pPr eaLnBrk="1" hangingPunct="1"/>
            <a:endParaRPr lang="en-US" altLang="en-US">
              <a:solidFill>
                <a:srgbClr val="FFFFCC"/>
              </a:solidFill>
            </a:endParaRPr>
          </a:p>
        </p:txBody>
      </p:sp>
      <p:sp>
        <p:nvSpPr>
          <p:cNvPr id="112651" name="Rectangle 11"/>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eaLnBrk="1" hangingPunct="1"/>
            <a:fld id="{4C74EDD7-F316-4B8A-BAFE-61EDDC96D27B}" type="slidenum">
              <a:rPr lang="en-US" altLang="en-US" smtClean="0">
                <a:solidFill>
                  <a:srgbClr val="FFFFCC"/>
                </a:solidFill>
              </a:rPr>
              <a:pPr eaLnBrk="1" hangingPunct="1"/>
              <a:t>‹#›</a:t>
            </a:fld>
            <a:endParaRPr lang="en-US" altLang="en-US">
              <a:solidFill>
                <a:srgbClr val="FFFFCC"/>
              </a:solidFill>
            </a:endParaRPr>
          </a:p>
        </p:txBody>
      </p:sp>
    </p:spTree>
    <p:extLst>
      <p:ext uri="{BB962C8B-B14F-4D97-AF65-F5344CB8AC3E}">
        <p14:creationId xmlns:p14="http://schemas.microsoft.com/office/powerpoint/2010/main" val="1183184948"/>
      </p:ext>
    </p:extLst>
  </p:cSld>
  <p:clrMap bg1="dk2" tx1="lt1" bg2="dk1"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ransition>
    <p:random/>
  </p:transition>
  <p:txStyles>
    <p:titleStyle>
      <a:lvl1pPr algn="r" rtl="0" fontAlgn="base">
        <a:spcBef>
          <a:spcPct val="0"/>
        </a:spcBef>
        <a:spcAft>
          <a:spcPct val="0"/>
        </a:spcAft>
        <a:defRPr sz="4400" i="1">
          <a:solidFill>
            <a:schemeClr val="tx2"/>
          </a:solidFill>
          <a:latin typeface="+mj-lt"/>
          <a:ea typeface="+mj-ea"/>
          <a:cs typeface="+mj-cs"/>
        </a:defRPr>
      </a:lvl1pPr>
      <a:lvl2pPr algn="r" rtl="0" fontAlgn="base">
        <a:spcBef>
          <a:spcPct val="0"/>
        </a:spcBef>
        <a:spcAft>
          <a:spcPct val="0"/>
        </a:spcAft>
        <a:defRPr sz="4400" i="1">
          <a:solidFill>
            <a:schemeClr val="tx2"/>
          </a:solidFill>
          <a:latin typeface="Times New Roman" pitchFamily="18" charset="0"/>
        </a:defRPr>
      </a:lvl2pPr>
      <a:lvl3pPr algn="r" rtl="0" fontAlgn="base">
        <a:spcBef>
          <a:spcPct val="0"/>
        </a:spcBef>
        <a:spcAft>
          <a:spcPct val="0"/>
        </a:spcAft>
        <a:defRPr sz="4400" i="1">
          <a:solidFill>
            <a:schemeClr val="tx2"/>
          </a:solidFill>
          <a:latin typeface="Times New Roman" pitchFamily="18" charset="0"/>
        </a:defRPr>
      </a:lvl3pPr>
      <a:lvl4pPr algn="r" rtl="0" fontAlgn="base">
        <a:spcBef>
          <a:spcPct val="0"/>
        </a:spcBef>
        <a:spcAft>
          <a:spcPct val="0"/>
        </a:spcAft>
        <a:defRPr sz="4400" i="1">
          <a:solidFill>
            <a:schemeClr val="tx2"/>
          </a:solidFill>
          <a:latin typeface="Times New Roman" pitchFamily="18" charset="0"/>
        </a:defRPr>
      </a:lvl4pPr>
      <a:lvl5pPr algn="r" rtl="0" fontAlgn="base">
        <a:spcBef>
          <a:spcPct val="0"/>
        </a:spcBef>
        <a:spcAft>
          <a:spcPct val="0"/>
        </a:spcAft>
        <a:defRPr sz="4400" i="1">
          <a:solidFill>
            <a:schemeClr val="tx2"/>
          </a:solidFill>
          <a:latin typeface="Times New Roman" pitchFamily="18" charset="0"/>
        </a:defRPr>
      </a:lvl5pPr>
      <a:lvl6pPr marL="457200" algn="r" rtl="0" fontAlgn="base">
        <a:spcBef>
          <a:spcPct val="0"/>
        </a:spcBef>
        <a:spcAft>
          <a:spcPct val="0"/>
        </a:spcAft>
        <a:defRPr sz="4400" i="1">
          <a:solidFill>
            <a:schemeClr val="tx2"/>
          </a:solidFill>
          <a:latin typeface="Times New Roman" pitchFamily="18" charset="0"/>
        </a:defRPr>
      </a:lvl6pPr>
      <a:lvl7pPr marL="914400" algn="r" rtl="0" fontAlgn="base">
        <a:spcBef>
          <a:spcPct val="0"/>
        </a:spcBef>
        <a:spcAft>
          <a:spcPct val="0"/>
        </a:spcAft>
        <a:defRPr sz="4400" i="1">
          <a:solidFill>
            <a:schemeClr val="tx2"/>
          </a:solidFill>
          <a:latin typeface="Times New Roman" pitchFamily="18" charset="0"/>
        </a:defRPr>
      </a:lvl7pPr>
      <a:lvl8pPr marL="1371600" algn="r" rtl="0" fontAlgn="base">
        <a:spcBef>
          <a:spcPct val="0"/>
        </a:spcBef>
        <a:spcAft>
          <a:spcPct val="0"/>
        </a:spcAft>
        <a:defRPr sz="4400" i="1">
          <a:solidFill>
            <a:schemeClr val="tx2"/>
          </a:solidFill>
          <a:latin typeface="Times New Roman" pitchFamily="18" charset="0"/>
        </a:defRPr>
      </a:lvl8pPr>
      <a:lvl9pPr marL="1828800" algn="r" rtl="0" fontAlgn="base">
        <a:spcBef>
          <a:spcPct val="0"/>
        </a:spcBef>
        <a:spcAft>
          <a:spcPct val="0"/>
        </a:spcAft>
        <a:defRPr sz="4400" i="1">
          <a:solidFill>
            <a:schemeClr val="tx2"/>
          </a:solidFill>
          <a:latin typeface="Times New Roman" pitchFamily="18" charset="0"/>
        </a:defRPr>
      </a:lvl9pPr>
    </p:titleStyle>
    <p:bodyStyle>
      <a:lvl1pPr marL="342900" indent="-342900" algn="l" rtl="0" fontAlgn="base">
        <a:spcBef>
          <a:spcPct val="20000"/>
        </a:spcBef>
        <a:spcAft>
          <a:spcPct val="0"/>
        </a:spcAft>
        <a:buClr>
          <a:schemeClr val="tx2"/>
        </a:buClr>
        <a:buChar char="•"/>
        <a:defRPr sz="3200">
          <a:solidFill>
            <a:schemeClr val="tx1"/>
          </a:solidFill>
          <a:latin typeface="+mn-lt"/>
          <a:ea typeface="+mn-ea"/>
          <a:cs typeface="+mn-cs"/>
        </a:defRPr>
      </a:lvl1pPr>
      <a:lvl2pPr marL="742950" indent="-285750" algn="l" rtl="0" fontAlgn="base">
        <a:spcBef>
          <a:spcPct val="20000"/>
        </a:spcBef>
        <a:spcAft>
          <a:spcPct val="0"/>
        </a:spcAft>
        <a:buClr>
          <a:schemeClr val="tx2"/>
        </a:buClr>
        <a:buChar char="–"/>
        <a:defRPr sz="2800">
          <a:solidFill>
            <a:schemeClr val="tx1"/>
          </a:solidFill>
          <a:latin typeface="+mn-lt"/>
        </a:defRPr>
      </a:lvl2pPr>
      <a:lvl3pPr marL="1143000" indent="-228600" algn="l" rtl="0" fontAlgn="base">
        <a:spcBef>
          <a:spcPct val="20000"/>
        </a:spcBef>
        <a:spcAft>
          <a:spcPct val="0"/>
        </a:spcAft>
        <a:buClr>
          <a:schemeClr val="tx2"/>
        </a:buClr>
        <a:buChar char="•"/>
        <a:defRPr sz="2400">
          <a:solidFill>
            <a:schemeClr val="tx1"/>
          </a:solidFill>
          <a:latin typeface="+mn-lt"/>
        </a:defRPr>
      </a:lvl3pPr>
      <a:lvl4pPr marL="1600200" indent="-228600" algn="l" rtl="0" fontAlgn="base">
        <a:spcBef>
          <a:spcPct val="20000"/>
        </a:spcBef>
        <a:spcAft>
          <a:spcPct val="0"/>
        </a:spcAft>
        <a:buClr>
          <a:schemeClr val="tx2"/>
        </a:buClr>
        <a:buChar char="–"/>
        <a:defRPr sz="2000">
          <a:solidFill>
            <a:schemeClr val="tx1"/>
          </a:solidFill>
          <a:latin typeface="+mn-lt"/>
        </a:defRPr>
      </a:lvl4pPr>
      <a:lvl5pPr marL="2057400" indent="-228600" algn="l" rtl="0" fontAlgn="base">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2642" name="Group 2"/>
          <p:cNvGrpSpPr>
            <a:grpSpLocks/>
          </p:cNvGrpSpPr>
          <p:nvPr/>
        </p:nvGrpSpPr>
        <p:grpSpPr bwMode="auto">
          <a:xfrm>
            <a:off x="457200" y="992188"/>
            <a:ext cx="8153400" cy="1600200"/>
            <a:chOff x="288" y="625"/>
            <a:chExt cx="5136" cy="1008"/>
          </a:xfrm>
        </p:grpSpPr>
        <p:sp>
          <p:nvSpPr>
            <p:cNvPr id="112643" name="Arc 3"/>
            <p:cNvSpPr>
              <a:spLocks/>
            </p:cNvSpPr>
            <p:nvPr/>
          </p:nvSpPr>
          <p:spPr bwMode="invGray">
            <a:xfrm>
              <a:off x="3595" y="625"/>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2400">
                <a:solidFill>
                  <a:srgbClr val="FFFFCC"/>
                </a:solidFill>
                <a:latin typeface="Times New Roman" pitchFamily="18" charset="0"/>
              </a:endParaRPr>
            </a:p>
          </p:txBody>
        </p:sp>
        <p:sp>
          <p:nvSpPr>
            <p:cNvPr id="112644" name="Arc 4"/>
            <p:cNvSpPr>
              <a:spLocks/>
            </p:cNvSpPr>
            <p:nvPr/>
          </p:nvSpPr>
          <p:spPr bwMode="invGray">
            <a:xfrm>
              <a:off x="3548" y="729"/>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2400">
                <a:solidFill>
                  <a:srgbClr val="FFFFCC"/>
                </a:solidFill>
                <a:latin typeface="Times New Roman" pitchFamily="18" charset="0"/>
              </a:endParaRPr>
            </a:p>
          </p:txBody>
        </p:sp>
        <p:sp>
          <p:nvSpPr>
            <p:cNvPr id="112645" name="Arc 5"/>
            <p:cNvSpPr>
              <a:spLocks/>
            </p:cNvSpPr>
            <p:nvPr/>
          </p:nvSpPr>
          <p:spPr bwMode="invGray">
            <a:xfrm>
              <a:off x="3521" y="868"/>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2400">
                <a:solidFill>
                  <a:srgbClr val="FFFFCC"/>
                </a:solidFill>
                <a:latin typeface="Times New Roman" pitchFamily="18" charset="0"/>
              </a:endParaRPr>
            </a:p>
          </p:txBody>
        </p:sp>
        <p:sp>
          <p:nvSpPr>
            <p:cNvPr id="112646"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2400">
                <a:solidFill>
                  <a:srgbClr val="FFFFCC"/>
                </a:solidFill>
                <a:latin typeface="Times New Roman" pitchFamily="18" charset="0"/>
              </a:endParaRPr>
            </a:p>
          </p:txBody>
        </p:sp>
      </p:grpSp>
      <p:sp>
        <p:nvSpPr>
          <p:cNvPr id="112647" name="Rectangle 7"/>
          <p:cNvSpPr>
            <a:spLocks noGrp="1" noChangeArrowheads="1"/>
          </p:cNvSpPr>
          <p:nvPr>
            <p:ph type="title"/>
          </p:nvPr>
        </p:nvSpPr>
        <p:spPr bwMode="auto">
          <a:xfrm>
            <a:off x="685800" y="381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p>
            <a:pPr lvl="0"/>
            <a:r>
              <a:rPr lang="en-US" altLang="en-US"/>
              <a:t>Click to edit Master title style</a:t>
            </a:r>
          </a:p>
        </p:txBody>
      </p:sp>
      <p:sp>
        <p:nvSpPr>
          <p:cNvPr id="112648" name="Rectangle 8"/>
          <p:cNvSpPr>
            <a:spLocks noGrp="1" noChangeArrowheads="1"/>
          </p:cNvSpPr>
          <p:nvPr>
            <p:ph type="body" idx="1"/>
          </p:nvPr>
        </p:nvSpPr>
        <p:spPr bwMode="auto">
          <a:xfrm>
            <a:off x="685800" y="20574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649" name="Rectangle 9"/>
          <p:cNvSpPr>
            <a:spLocks noGrp="1" noChangeArrowheads="1"/>
          </p:cNvSpPr>
          <p:nvPr>
            <p:ph type="dt" sz="half" idx="2"/>
          </p:nvPr>
        </p:nvSpPr>
        <p:spPr bwMode="auto">
          <a:xfrm>
            <a:off x="685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defRPr sz="1400">
                <a:latin typeface="Arial" charset="0"/>
              </a:defRPr>
            </a:lvl1pPr>
          </a:lstStyle>
          <a:p>
            <a:pPr eaLnBrk="1" hangingPunct="1"/>
            <a:endParaRPr lang="en-US" altLang="en-US">
              <a:solidFill>
                <a:srgbClr val="FFFFCC"/>
              </a:solidFill>
            </a:endParaRPr>
          </a:p>
        </p:txBody>
      </p:sp>
      <p:sp>
        <p:nvSpPr>
          <p:cNvPr id="112650" name="Rectangle 10"/>
          <p:cNvSpPr>
            <a:spLocks noGrp="1" noChangeArrowheads="1"/>
          </p:cNvSpPr>
          <p:nvPr>
            <p:ph type="ftr" sz="quarter" idx="3"/>
          </p:nvPr>
        </p:nvSpPr>
        <p:spPr bwMode="auto">
          <a:xfrm>
            <a:off x="31242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a:defRPr sz="1400">
                <a:latin typeface="Arial" charset="0"/>
              </a:defRPr>
            </a:lvl1pPr>
          </a:lstStyle>
          <a:p>
            <a:pPr eaLnBrk="1" hangingPunct="1"/>
            <a:endParaRPr lang="en-US" altLang="en-US">
              <a:solidFill>
                <a:srgbClr val="FFFFCC"/>
              </a:solidFill>
            </a:endParaRPr>
          </a:p>
        </p:txBody>
      </p:sp>
      <p:sp>
        <p:nvSpPr>
          <p:cNvPr id="112651" name="Rectangle 11"/>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eaLnBrk="1" hangingPunct="1"/>
            <a:fld id="{4C74EDD7-F316-4B8A-BAFE-61EDDC96D27B}" type="slidenum">
              <a:rPr lang="en-US" altLang="en-US" smtClean="0">
                <a:solidFill>
                  <a:srgbClr val="FFFFCC"/>
                </a:solidFill>
              </a:rPr>
              <a:pPr eaLnBrk="1" hangingPunct="1"/>
              <a:t>‹#›</a:t>
            </a:fld>
            <a:endParaRPr lang="en-US" altLang="en-US">
              <a:solidFill>
                <a:srgbClr val="FFFFCC"/>
              </a:solidFill>
            </a:endParaRPr>
          </a:p>
        </p:txBody>
      </p:sp>
    </p:spTree>
    <p:extLst>
      <p:ext uri="{BB962C8B-B14F-4D97-AF65-F5344CB8AC3E}">
        <p14:creationId xmlns:p14="http://schemas.microsoft.com/office/powerpoint/2010/main" val="667290153"/>
      </p:ext>
    </p:extLst>
  </p:cSld>
  <p:clrMap bg1="dk2" tx1="lt1" bg2="dk1"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ransition>
    <p:random/>
  </p:transition>
  <p:txStyles>
    <p:titleStyle>
      <a:lvl1pPr algn="r" rtl="0" fontAlgn="base">
        <a:spcBef>
          <a:spcPct val="0"/>
        </a:spcBef>
        <a:spcAft>
          <a:spcPct val="0"/>
        </a:spcAft>
        <a:defRPr sz="4400" i="1">
          <a:solidFill>
            <a:schemeClr val="tx2"/>
          </a:solidFill>
          <a:latin typeface="+mj-lt"/>
          <a:ea typeface="+mj-ea"/>
          <a:cs typeface="+mj-cs"/>
        </a:defRPr>
      </a:lvl1pPr>
      <a:lvl2pPr algn="r" rtl="0" fontAlgn="base">
        <a:spcBef>
          <a:spcPct val="0"/>
        </a:spcBef>
        <a:spcAft>
          <a:spcPct val="0"/>
        </a:spcAft>
        <a:defRPr sz="4400" i="1">
          <a:solidFill>
            <a:schemeClr val="tx2"/>
          </a:solidFill>
          <a:latin typeface="Times New Roman" pitchFamily="18" charset="0"/>
        </a:defRPr>
      </a:lvl2pPr>
      <a:lvl3pPr algn="r" rtl="0" fontAlgn="base">
        <a:spcBef>
          <a:spcPct val="0"/>
        </a:spcBef>
        <a:spcAft>
          <a:spcPct val="0"/>
        </a:spcAft>
        <a:defRPr sz="4400" i="1">
          <a:solidFill>
            <a:schemeClr val="tx2"/>
          </a:solidFill>
          <a:latin typeface="Times New Roman" pitchFamily="18" charset="0"/>
        </a:defRPr>
      </a:lvl3pPr>
      <a:lvl4pPr algn="r" rtl="0" fontAlgn="base">
        <a:spcBef>
          <a:spcPct val="0"/>
        </a:spcBef>
        <a:spcAft>
          <a:spcPct val="0"/>
        </a:spcAft>
        <a:defRPr sz="4400" i="1">
          <a:solidFill>
            <a:schemeClr val="tx2"/>
          </a:solidFill>
          <a:latin typeface="Times New Roman" pitchFamily="18" charset="0"/>
        </a:defRPr>
      </a:lvl4pPr>
      <a:lvl5pPr algn="r" rtl="0" fontAlgn="base">
        <a:spcBef>
          <a:spcPct val="0"/>
        </a:spcBef>
        <a:spcAft>
          <a:spcPct val="0"/>
        </a:spcAft>
        <a:defRPr sz="4400" i="1">
          <a:solidFill>
            <a:schemeClr val="tx2"/>
          </a:solidFill>
          <a:latin typeface="Times New Roman" pitchFamily="18" charset="0"/>
        </a:defRPr>
      </a:lvl5pPr>
      <a:lvl6pPr marL="457200" algn="r" rtl="0" fontAlgn="base">
        <a:spcBef>
          <a:spcPct val="0"/>
        </a:spcBef>
        <a:spcAft>
          <a:spcPct val="0"/>
        </a:spcAft>
        <a:defRPr sz="4400" i="1">
          <a:solidFill>
            <a:schemeClr val="tx2"/>
          </a:solidFill>
          <a:latin typeface="Times New Roman" pitchFamily="18" charset="0"/>
        </a:defRPr>
      </a:lvl6pPr>
      <a:lvl7pPr marL="914400" algn="r" rtl="0" fontAlgn="base">
        <a:spcBef>
          <a:spcPct val="0"/>
        </a:spcBef>
        <a:spcAft>
          <a:spcPct val="0"/>
        </a:spcAft>
        <a:defRPr sz="4400" i="1">
          <a:solidFill>
            <a:schemeClr val="tx2"/>
          </a:solidFill>
          <a:latin typeface="Times New Roman" pitchFamily="18" charset="0"/>
        </a:defRPr>
      </a:lvl7pPr>
      <a:lvl8pPr marL="1371600" algn="r" rtl="0" fontAlgn="base">
        <a:spcBef>
          <a:spcPct val="0"/>
        </a:spcBef>
        <a:spcAft>
          <a:spcPct val="0"/>
        </a:spcAft>
        <a:defRPr sz="4400" i="1">
          <a:solidFill>
            <a:schemeClr val="tx2"/>
          </a:solidFill>
          <a:latin typeface="Times New Roman" pitchFamily="18" charset="0"/>
        </a:defRPr>
      </a:lvl8pPr>
      <a:lvl9pPr marL="1828800" algn="r" rtl="0" fontAlgn="base">
        <a:spcBef>
          <a:spcPct val="0"/>
        </a:spcBef>
        <a:spcAft>
          <a:spcPct val="0"/>
        </a:spcAft>
        <a:defRPr sz="4400" i="1">
          <a:solidFill>
            <a:schemeClr val="tx2"/>
          </a:solidFill>
          <a:latin typeface="Times New Roman" pitchFamily="18" charset="0"/>
        </a:defRPr>
      </a:lvl9pPr>
    </p:titleStyle>
    <p:bodyStyle>
      <a:lvl1pPr marL="342900" indent="-342900" algn="l" rtl="0" fontAlgn="base">
        <a:spcBef>
          <a:spcPct val="20000"/>
        </a:spcBef>
        <a:spcAft>
          <a:spcPct val="0"/>
        </a:spcAft>
        <a:buClr>
          <a:schemeClr val="tx2"/>
        </a:buClr>
        <a:buChar char="•"/>
        <a:defRPr sz="3200">
          <a:solidFill>
            <a:schemeClr val="tx1"/>
          </a:solidFill>
          <a:latin typeface="+mn-lt"/>
          <a:ea typeface="+mn-ea"/>
          <a:cs typeface="+mn-cs"/>
        </a:defRPr>
      </a:lvl1pPr>
      <a:lvl2pPr marL="742950" indent="-285750" algn="l" rtl="0" fontAlgn="base">
        <a:spcBef>
          <a:spcPct val="20000"/>
        </a:spcBef>
        <a:spcAft>
          <a:spcPct val="0"/>
        </a:spcAft>
        <a:buClr>
          <a:schemeClr val="tx2"/>
        </a:buClr>
        <a:buChar char="–"/>
        <a:defRPr sz="2800">
          <a:solidFill>
            <a:schemeClr val="tx1"/>
          </a:solidFill>
          <a:latin typeface="+mn-lt"/>
        </a:defRPr>
      </a:lvl2pPr>
      <a:lvl3pPr marL="1143000" indent="-228600" algn="l" rtl="0" fontAlgn="base">
        <a:spcBef>
          <a:spcPct val="20000"/>
        </a:spcBef>
        <a:spcAft>
          <a:spcPct val="0"/>
        </a:spcAft>
        <a:buClr>
          <a:schemeClr val="tx2"/>
        </a:buClr>
        <a:buChar char="•"/>
        <a:defRPr sz="2400">
          <a:solidFill>
            <a:schemeClr val="tx1"/>
          </a:solidFill>
          <a:latin typeface="+mn-lt"/>
        </a:defRPr>
      </a:lvl3pPr>
      <a:lvl4pPr marL="1600200" indent="-228600" algn="l" rtl="0" fontAlgn="base">
        <a:spcBef>
          <a:spcPct val="20000"/>
        </a:spcBef>
        <a:spcAft>
          <a:spcPct val="0"/>
        </a:spcAft>
        <a:buClr>
          <a:schemeClr val="tx2"/>
        </a:buClr>
        <a:buChar char="–"/>
        <a:defRPr sz="2000">
          <a:solidFill>
            <a:schemeClr val="tx1"/>
          </a:solidFill>
          <a:latin typeface="+mn-lt"/>
        </a:defRPr>
      </a:lvl4pPr>
      <a:lvl5pPr marL="2057400" indent="-228600" algn="l" rtl="0" fontAlgn="base">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2642" name="Group 2"/>
          <p:cNvGrpSpPr>
            <a:grpSpLocks/>
          </p:cNvGrpSpPr>
          <p:nvPr/>
        </p:nvGrpSpPr>
        <p:grpSpPr bwMode="auto">
          <a:xfrm>
            <a:off x="457200" y="992188"/>
            <a:ext cx="8153400" cy="1600200"/>
            <a:chOff x="288" y="625"/>
            <a:chExt cx="5136" cy="1008"/>
          </a:xfrm>
        </p:grpSpPr>
        <p:sp>
          <p:nvSpPr>
            <p:cNvPr id="112643" name="Arc 3"/>
            <p:cNvSpPr>
              <a:spLocks/>
            </p:cNvSpPr>
            <p:nvPr/>
          </p:nvSpPr>
          <p:spPr bwMode="invGray">
            <a:xfrm>
              <a:off x="3595" y="625"/>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2400">
                <a:solidFill>
                  <a:srgbClr val="FFFFCC"/>
                </a:solidFill>
                <a:latin typeface="Times New Roman" pitchFamily="18" charset="0"/>
              </a:endParaRPr>
            </a:p>
          </p:txBody>
        </p:sp>
        <p:sp>
          <p:nvSpPr>
            <p:cNvPr id="112644" name="Arc 4"/>
            <p:cNvSpPr>
              <a:spLocks/>
            </p:cNvSpPr>
            <p:nvPr/>
          </p:nvSpPr>
          <p:spPr bwMode="invGray">
            <a:xfrm>
              <a:off x="3548" y="729"/>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2400">
                <a:solidFill>
                  <a:srgbClr val="FFFFCC"/>
                </a:solidFill>
                <a:latin typeface="Times New Roman" pitchFamily="18" charset="0"/>
              </a:endParaRPr>
            </a:p>
          </p:txBody>
        </p:sp>
        <p:sp>
          <p:nvSpPr>
            <p:cNvPr id="112645" name="Arc 5"/>
            <p:cNvSpPr>
              <a:spLocks/>
            </p:cNvSpPr>
            <p:nvPr/>
          </p:nvSpPr>
          <p:spPr bwMode="invGray">
            <a:xfrm>
              <a:off x="3521" y="868"/>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2400">
                <a:solidFill>
                  <a:srgbClr val="FFFFCC"/>
                </a:solidFill>
                <a:latin typeface="Times New Roman" pitchFamily="18" charset="0"/>
              </a:endParaRPr>
            </a:p>
          </p:txBody>
        </p:sp>
        <p:sp>
          <p:nvSpPr>
            <p:cNvPr id="112646"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2400">
                <a:solidFill>
                  <a:srgbClr val="FFFFCC"/>
                </a:solidFill>
                <a:latin typeface="Times New Roman" pitchFamily="18" charset="0"/>
              </a:endParaRPr>
            </a:p>
          </p:txBody>
        </p:sp>
      </p:grpSp>
      <p:sp>
        <p:nvSpPr>
          <p:cNvPr id="112647" name="Rectangle 7"/>
          <p:cNvSpPr>
            <a:spLocks noGrp="1" noChangeArrowheads="1"/>
          </p:cNvSpPr>
          <p:nvPr>
            <p:ph type="title"/>
          </p:nvPr>
        </p:nvSpPr>
        <p:spPr bwMode="auto">
          <a:xfrm>
            <a:off x="685800" y="381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p>
            <a:pPr lvl="0"/>
            <a:r>
              <a:rPr lang="en-US" altLang="en-US"/>
              <a:t>Click to edit Master title style</a:t>
            </a:r>
          </a:p>
        </p:txBody>
      </p:sp>
      <p:sp>
        <p:nvSpPr>
          <p:cNvPr id="112648" name="Rectangle 8"/>
          <p:cNvSpPr>
            <a:spLocks noGrp="1" noChangeArrowheads="1"/>
          </p:cNvSpPr>
          <p:nvPr>
            <p:ph type="body" idx="1"/>
          </p:nvPr>
        </p:nvSpPr>
        <p:spPr bwMode="auto">
          <a:xfrm>
            <a:off x="685800" y="20574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649" name="Rectangle 9"/>
          <p:cNvSpPr>
            <a:spLocks noGrp="1" noChangeArrowheads="1"/>
          </p:cNvSpPr>
          <p:nvPr>
            <p:ph type="dt" sz="half" idx="2"/>
          </p:nvPr>
        </p:nvSpPr>
        <p:spPr bwMode="auto">
          <a:xfrm>
            <a:off x="685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defRPr sz="1400">
                <a:latin typeface="Arial" charset="0"/>
              </a:defRPr>
            </a:lvl1pPr>
          </a:lstStyle>
          <a:p>
            <a:pPr eaLnBrk="1" hangingPunct="1"/>
            <a:endParaRPr lang="en-US" altLang="en-US">
              <a:solidFill>
                <a:srgbClr val="FFFFCC"/>
              </a:solidFill>
            </a:endParaRPr>
          </a:p>
        </p:txBody>
      </p:sp>
      <p:sp>
        <p:nvSpPr>
          <p:cNvPr id="112650" name="Rectangle 10"/>
          <p:cNvSpPr>
            <a:spLocks noGrp="1" noChangeArrowheads="1"/>
          </p:cNvSpPr>
          <p:nvPr>
            <p:ph type="ftr" sz="quarter" idx="3"/>
          </p:nvPr>
        </p:nvSpPr>
        <p:spPr bwMode="auto">
          <a:xfrm>
            <a:off x="31242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a:defRPr sz="1400">
                <a:latin typeface="Arial" charset="0"/>
              </a:defRPr>
            </a:lvl1pPr>
          </a:lstStyle>
          <a:p>
            <a:pPr eaLnBrk="1" hangingPunct="1"/>
            <a:endParaRPr lang="en-US" altLang="en-US">
              <a:solidFill>
                <a:srgbClr val="FFFFCC"/>
              </a:solidFill>
            </a:endParaRPr>
          </a:p>
        </p:txBody>
      </p:sp>
      <p:sp>
        <p:nvSpPr>
          <p:cNvPr id="112651" name="Rectangle 11"/>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eaLnBrk="1" hangingPunct="1"/>
            <a:fld id="{4C74EDD7-F316-4B8A-BAFE-61EDDC96D27B}" type="slidenum">
              <a:rPr lang="en-US" altLang="en-US" smtClean="0">
                <a:solidFill>
                  <a:srgbClr val="FFFFCC"/>
                </a:solidFill>
              </a:rPr>
              <a:pPr eaLnBrk="1" hangingPunct="1"/>
              <a:t>‹#›</a:t>
            </a:fld>
            <a:endParaRPr lang="en-US" altLang="en-US">
              <a:solidFill>
                <a:srgbClr val="FFFFCC"/>
              </a:solidFill>
            </a:endParaRPr>
          </a:p>
        </p:txBody>
      </p:sp>
    </p:spTree>
    <p:extLst>
      <p:ext uri="{BB962C8B-B14F-4D97-AF65-F5344CB8AC3E}">
        <p14:creationId xmlns:p14="http://schemas.microsoft.com/office/powerpoint/2010/main" val="3669012845"/>
      </p:ext>
    </p:extLst>
  </p:cSld>
  <p:clrMap bg1="dk2" tx1="lt1" bg2="dk1"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ransition>
    <p:random/>
  </p:transition>
  <p:txStyles>
    <p:titleStyle>
      <a:lvl1pPr algn="r" rtl="0" fontAlgn="base">
        <a:spcBef>
          <a:spcPct val="0"/>
        </a:spcBef>
        <a:spcAft>
          <a:spcPct val="0"/>
        </a:spcAft>
        <a:defRPr sz="4400" i="1">
          <a:solidFill>
            <a:schemeClr val="tx2"/>
          </a:solidFill>
          <a:latin typeface="+mj-lt"/>
          <a:ea typeface="+mj-ea"/>
          <a:cs typeface="+mj-cs"/>
        </a:defRPr>
      </a:lvl1pPr>
      <a:lvl2pPr algn="r" rtl="0" fontAlgn="base">
        <a:spcBef>
          <a:spcPct val="0"/>
        </a:spcBef>
        <a:spcAft>
          <a:spcPct val="0"/>
        </a:spcAft>
        <a:defRPr sz="4400" i="1">
          <a:solidFill>
            <a:schemeClr val="tx2"/>
          </a:solidFill>
          <a:latin typeface="Times New Roman" pitchFamily="18" charset="0"/>
        </a:defRPr>
      </a:lvl2pPr>
      <a:lvl3pPr algn="r" rtl="0" fontAlgn="base">
        <a:spcBef>
          <a:spcPct val="0"/>
        </a:spcBef>
        <a:spcAft>
          <a:spcPct val="0"/>
        </a:spcAft>
        <a:defRPr sz="4400" i="1">
          <a:solidFill>
            <a:schemeClr val="tx2"/>
          </a:solidFill>
          <a:latin typeface="Times New Roman" pitchFamily="18" charset="0"/>
        </a:defRPr>
      </a:lvl3pPr>
      <a:lvl4pPr algn="r" rtl="0" fontAlgn="base">
        <a:spcBef>
          <a:spcPct val="0"/>
        </a:spcBef>
        <a:spcAft>
          <a:spcPct val="0"/>
        </a:spcAft>
        <a:defRPr sz="4400" i="1">
          <a:solidFill>
            <a:schemeClr val="tx2"/>
          </a:solidFill>
          <a:latin typeface="Times New Roman" pitchFamily="18" charset="0"/>
        </a:defRPr>
      </a:lvl4pPr>
      <a:lvl5pPr algn="r" rtl="0" fontAlgn="base">
        <a:spcBef>
          <a:spcPct val="0"/>
        </a:spcBef>
        <a:spcAft>
          <a:spcPct val="0"/>
        </a:spcAft>
        <a:defRPr sz="4400" i="1">
          <a:solidFill>
            <a:schemeClr val="tx2"/>
          </a:solidFill>
          <a:latin typeface="Times New Roman" pitchFamily="18" charset="0"/>
        </a:defRPr>
      </a:lvl5pPr>
      <a:lvl6pPr marL="457200" algn="r" rtl="0" fontAlgn="base">
        <a:spcBef>
          <a:spcPct val="0"/>
        </a:spcBef>
        <a:spcAft>
          <a:spcPct val="0"/>
        </a:spcAft>
        <a:defRPr sz="4400" i="1">
          <a:solidFill>
            <a:schemeClr val="tx2"/>
          </a:solidFill>
          <a:latin typeface="Times New Roman" pitchFamily="18" charset="0"/>
        </a:defRPr>
      </a:lvl6pPr>
      <a:lvl7pPr marL="914400" algn="r" rtl="0" fontAlgn="base">
        <a:spcBef>
          <a:spcPct val="0"/>
        </a:spcBef>
        <a:spcAft>
          <a:spcPct val="0"/>
        </a:spcAft>
        <a:defRPr sz="4400" i="1">
          <a:solidFill>
            <a:schemeClr val="tx2"/>
          </a:solidFill>
          <a:latin typeface="Times New Roman" pitchFamily="18" charset="0"/>
        </a:defRPr>
      </a:lvl7pPr>
      <a:lvl8pPr marL="1371600" algn="r" rtl="0" fontAlgn="base">
        <a:spcBef>
          <a:spcPct val="0"/>
        </a:spcBef>
        <a:spcAft>
          <a:spcPct val="0"/>
        </a:spcAft>
        <a:defRPr sz="4400" i="1">
          <a:solidFill>
            <a:schemeClr val="tx2"/>
          </a:solidFill>
          <a:latin typeface="Times New Roman" pitchFamily="18" charset="0"/>
        </a:defRPr>
      </a:lvl8pPr>
      <a:lvl9pPr marL="1828800" algn="r" rtl="0" fontAlgn="base">
        <a:spcBef>
          <a:spcPct val="0"/>
        </a:spcBef>
        <a:spcAft>
          <a:spcPct val="0"/>
        </a:spcAft>
        <a:defRPr sz="4400" i="1">
          <a:solidFill>
            <a:schemeClr val="tx2"/>
          </a:solidFill>
          <a:latin typeface="Times New Roman" pitchFamily="18" charset="0"/>
        </a:defRPr>
      </a:lvl9pPr>
    </p:titleStyle>
    <p:bodyStyle>
      <a:lvl1pPr marL="342900" indent="-342900" algn="l" rtl="0" fontAlgn="base">
        <a:spcBef>
          <a:spcPct val="20000"/>
        </a:spcBef>
        <a:spcAft>
          <a:spcPct val="0"/>
        </a:spcAft>
        <a:buClr>
          <a:schemeClr val="tx2"/>
        </a:buClr>
        <a:buChar char="•"/>
        <a:defRPr sz="3200">
          <a:solidFill>
            <a:schemeClr val="tx1"/>
          </a:solidFill>
          <a:latin typeface="+mn-lt"/>
          <a:ea typeface="+mn-ea"/>
          <a:cs typeface="+mn-cs"/>
        </a:defRPr>
      </a:lvl1pPr>
      <a:lvl2pPr marL="742950" indent="-285750" algn="l" rtl="0" fontAlgn="base">
        <a:spcBef>
          <a:spcPct val="20000"/>
        </a:spcBef>
        <a:spcAft>
          <a:spcPct val="0"/>
        </a:spcAft>
        <a:buClr>
          <a:schemeClr val="tx2"/>
        </a:buClr>
        <a:buChar char="–"/>
        <a:defRPr sz="2800">
          <a:solidFill>
            <a:schemeClr val="tx1"/>
          </a:solidFill>
          <a:latin typeface="+mn-lt"/>
        </a:defRPr>
      </a:lvl2pPr>
      <a:lvl3pPr marL="1143000" indent="-228600" algn="l" rtl="0" fontAlgn="base">
        <a:spcBef>
          <a:spcPct val="20000"/>
        </a:spcBef>
        <a:spcAft>
          <a:spcPct val="0"/>
        </a:spcAft>
        <a:buClr>
          <a:schemeClr val="tx2"/>
        </a:buClr>
        <a:buChar char="•"/>
        <a:defRPr sz="2400">
          <a:solidFill>
            <a:schemeClr val="tx1"/>
          </a:solidFill>
          <a:latin typeface="+mn-lt"/>
        </a:defRPr>
      </a:lvl3pPr>
      <a:lvl4pPr marL="1600200" indent="-228600" algn="l" rtl="0" fontAlgn="base">
        <a:spcBef>
          <a:spcPct val="20000"/>
        </a:spcBef>
        <a:spcAft>
          <a:spcPct val="0"/>
        </a:spcAft>
        <a:buClr>
          <a:schemeClr val="tx2"/>
        </a:buClr>
        <a:buChar char="–"/>
        <a:defRPr sz="2000">
          <a:solidFill>
            <a:schemeClr val="tx1"/>
          </a:solidFill>
          <a:latin typeface="+mn-lt"/>
        </a:defRPr>
      </a:lvl4pPr>
      <a:lvl5pPr marL="2057400" indent="-228600" algn="l" rtl="0" fontAlgn="base">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2642" name="Group 2"/>
          <p:cNvGrpSpPr>
            <a:grpSpLocks/>
          </p:cNvGrpSpPr>
          <p:nvPr/>
        </p:nvGrpSpPr>
        <p:grpSpPr bwMode="auto">
          <a:xfrm>
            <a:off x="457200" y="992188"/>
            <a:ext cx="8153400" cy="1600200"/>
            <a:chOff x="288" y="625"/>
            <a:chExt cx="5136" cy="1008"/>
          </a:xfrm>
        </p:grpSpPr>
        <p:sp>
          <p:nvSpPr>
            <p:cNvPr id="112643" name="Arc 3"/>
            <p:cNvSpPr>
              <a:spLocks/>
            </p:cNvSpPr>
            <p:nvPr/>
          </p:nvSpPr>
          <p:spPr bwMode="invGray">
            <a:xfrm>
              <a:off x="3595" y="625"/>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2400">
                <a:solidFill>
                  <a:srgbClr val="FFFFCC"/>
                </a:solidFill>
                <a:latin typeface="Times New Roman" pitchFamily="18" charset="0"/>
              </a:endParaRPr>
            </a:p>
          </p:txBody>
        </p:sp>
        <p:sp>
          <p:nvSpPr>
            <p:cNvPr id="112644" name="Arc 4"/>
            <p:cNvSpPr>
              <a:spLocks/>
            </p:cNvSpPr>
            <p:nvPr/>
          </p:nvSpPr>
          <p:spPr bwMode="invGray">
            <a:xfrm>
              <a:off x="3548" y="729"/>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2400">
                <a:solidFill>
                  <a:srgbClr val="FFFFCC"/>
                </a:solidFill>
                <a:latin typeface="Times New Roman" pitchFamily="18" charset="0"/>
              </a:endParaRPr>
            </a:p>
          </p:txBody>
        </p:sp>
        <p:sp>
          <p:nvSpPr>
            <p:cNvPr id="112645" name="Arc 5"/>
            <p:cNvSpPr>
              <a:spLocks/>
            </p:cNvSpPr>
            <p:nvPr/>
          </p:nvSpPr>
          <p:spPr bwMode="invGray">
            <a:xfrm>
              <a:off x="3521" y="868"/>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2400">
                <a:solidFill>
                  <a:srgbClr val="FFFFCC"/>
                </a:solidFill>
                <a:latin typeface="Times New Roman" pitchFamily="18" charset="0"/>
              </a:endParaRPr>
            </a:p>
          </p:txBody>
        </p:sp>
        <p:sp>
          <p:nvSpPr>
            <p:cNvPr id="112646"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2400">
                <a:solidFill>
                  <a:srgbClr val="FFFFCC"/>
                </a:solidFill>
                <a:latin typeface="Times New Roman" pitchFamily="18" charset="0"/>
              </a:endParaRPr>
            </a:p>
          </p:txBody>
        </p:sp>
      </p:grpSp>
      <p:sp>
        <p:nvSpPr>
          <p:cNvPr id="112647" name="Rectangle 7"/>
          <p:cNvSpPr>
            <a:spLocks noGrp="1" noChangeArrowheads="1"/>
          </p:cNvSpPr>
          <p:nvPr>
            <p:ph type="title"/>
          </p:nvPr>
        </p:nvSpPr>
        <p:spPr bwMode="auto">
          <a:xfrm>
            <a:off x="685800" y="381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p>
            <a:pPr lvl="0"/>
            <a:r>
              <a:rPr lang="en-US" altLang="en-US"/>
              <a:t>Click to edit Master title style</a:t>
            </a:r>
          </a:p>
        </p:txBody>
      </p:sp>
      <p:sp>
        <p:nvSpPr>
          <p:cNvPr id="112648" name="Rectangle 8"/>
          <p:cNvSpPr>
            <a:spLocks noGrp="1" noChangeArrowheads="1"/>
          </p:cNvSpPr>
          <p:nvPr>
            <p:ph type="body" idx="1"/>
          </p:nvPr>
        </p:nvSpPr>
        <p:spPr bwMode="auto">
          <a:xfrm>
            <a:off x="685800" y="20574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649" name="Rectangle 9"/>
          <p:cNvSpPr>
            <a:spLocks noGrp="1" noChangeArrowheads="1"/>
          </p:cNvSpPr>
          <p:nvPr>
            <p:ph type="dt" sz="half" idx="2"/>
          </p:nvPr>
        </p:nvSpPr>
        <p:spPr bwMode="auto">
          <a:xfrm>
            <a:off x="685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defRPr sz="1400">
                <a:latin typeface="Arial" charset="0"/>
              </a:defRPr>
            </a:lvl1pPr>
          </a:lstStyle>
          <a:p>
            <a:pPr eaLnBrk="1" hangingPunct="1"/>
            <a:endParaRPr lang="en-US" altLang="en-US">
              <a:solidFill>
                <a:srgbClr val="FFFFCC"/>
              </a:solidFill>
            </a:endParaRPr>
          </a:p>
        </p:txBody>
      </p:sp>
      <p:sp>
        <p:nvSpPr>
          <p:cNvPr id="112650" name="Rectangle 10"/>
          <p:cNvSpPr>
            <a:spLocks noGrp="1" noChangeArrowheads="1"/>
          </p:cNvSpPr>
          <p:nvPr>
            <p:ph type="ftr" sz="quarter" idx="3"/>
          </p:nvPr>
        </p:nvSpPr>
        <p:spPr bwMode="auto">
          <a:xfrm>
            <a:off x="31242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a:defRPr sz="1400">
                <a:latin typeface="Arial" charset="0"/>
              </a:defRPr>
            </a:lvl1pPr>
          </a:lstStyle>
          <a:p>
            <a:pPr eaLnBrk="1" hangingPunct="1"/>
            <a:endParaRPr lang="en-US" altLang="en-US">
              <a:solidFill>
                <a:srgbClr val="FFFFCC"/>
              </a:solidFill>
            </a:endParaRPr>
          </a:p>
        </p:txBody>
      </p:sp>
      <p:sp>
        <p:nvSpPr>
          <p:cNvPr id="112651" name="Rectangle 11"/>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eaLnBrk="1" hangingPunct="1"/>
            <a:fld id="{4C74EDD7-F316-4B8A-BAFE-61EDDC96D27B}" type="slidenum">
              <a:rPr lang="en-US" altLang="en-US" smtClean="0">
                <a:solidFill>
                  <a:srgbClr val="FFFFCC"/>
                </a:solidFill>
              </a:rPr>
              <a:pPr eaLnBrk="1" hangingPunct="1"/>
              <a:t>‹#›</a:t>
            </a:fld>
            <a:endParaRPr lang="en-US" altLang="en-US">
              <a:solidFill>
                <a:srgbClr val="FFFFCC"/>
              </a:solidFill>
            </a:endParaRPr>
          </a:p>
        </p:txBody>
      </p:sp>
    </p:spTree>
    <p:extLst>
      <p:ext uri="{BB962C8B-B14F-4D97-AF65-F5344CB8AC3E}">
        <p14:creationId xmlns:p14="http://schemas.microsoft.com/office/powerpoint/2010/main" val="860503917"/>
      </p:ext>
    </p:extLst>
  </p:cSld>
  <p:clrMap bg1="dk2" tx1="lt1" bg2="dk1" tx2="lt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ransition>
    <p:random/>
  </p:transition>
  <p:txStyles>
    <p:titleStyle>
      <a:lvl1pPr algn="r" rtl="0" fontAlgn="base">
        <a:spcBef>
          <a:spcPct val="0"/>
        </a:spcBef>
        <a:spcAft>
          <a:spcPct val="0"/>
        </a:spcAft>
        <a:defRPr sz="4400" i="1">
          <a:solidFill>
            <a:schemeClr val="tx2"/>
          </a:solidFill>
          <a:latin typeface="+mj-lt"/>
          <a:ea typeface="+mj-ea"/>
          <a:cs typeface="+mj-cs"/>
        </a:defRPr>
      </a:lvl1pPr>
      <a:lvl2pPr algn="r" rtl="0" fontAlgn="base">
        <a:spcBef>
          <a:spcPct val="0"/>
        </a:spcBef>
        <a:spcAft>
          <a:spcPct val="0"/>
        </a:spcAft>
        <a:defRPr sz="4400" i="1">
          <a:solidFill>
            <a:schemeClr val="tx2"/>
          </a:solidFill>
          <a:latin typeface="Times New Roman" pitchFamily="18" charset="0"/>
        </a:defRPr>
      </a:lvl2pPr>
      <a:lvl3pPr algn="r" rtl="0" fontAlgn="base">
        <a:spcBef>
          <a:spcPct val="0"/>
        </a:spcBef>
        <a:spcAft>
          <a:spcPct val="0"/>
        </a:spcAft>
        <a:defRPr sz="4400" i="1">
          <a:solidFill>
            <a:schemeClr val="tx2"/>
          </a:solidFill>
          <a:latin typeface="Times New Roman" pitchFamily="18" charset="0"/>
        </a:defRPr>
      </a:lvl3pPr>
      <a:lvl4pPr algn="r" rtl="0" fontAlgn="base">
        <a:spcBef>
          <a:spcPct val="0"/>
        </a:spcBef>
        <a:spcAft>
          <a:spcPct val="0"/>
        </a:spcAft>
        <a:defRPr sz="4400" i="1">
          <a:solidFill>
            <a:schemeClr val="tx2"/>
          </a:solidFill>
          <a:latin typeface="Times New Roman" pitchFamily="18" charset="0"/>
        </a:defRPr>
      </a:lvl4pPr>
      <a:lvl5pPr algn="r" rtl="0" fontAlgn="base">
        <a:spcBef>
          <a:spcPct val="0"/>
        </a:spcBef>
        <a:spcAft>
          <a:spcPct val="0"/>
        </a:spcAft>
        <a:defRPr sz="4400" i="1">
          <a:solidFill>
            <a:schemeClr val="tx2"/>
          </a:solidFill>
          <a:latin typeface="Times New Roman" pitchFamily="18" charset="0"/>
        </a:defRPr>
      </a:lvl5pPr>
      <a:lvl6pPr marL="457200" algn="r" rtl="0" fontAlgn="base">
        <a:spcBef>
          <a:spcPct val="0"/>
        </a:spcBef>
        <a:spcAft>
          <a:spcPct val="0"/>
        </a:spcAft>
        <a:defRPr sz="4400" i="1">
          <a:solidFill>
            <a:schemeClr val="tx2"/>
          </a:solidFill>
          <a:latin typeface="Times New Roman" pitchFamily="18" charset="0"/>
        </a:defRPr>
      </a:lvl6pPr>
      <a:lvl7pPr marL="914400" algn="r" rtl="0" fontAlgn="base">
        <a:spcBef>
          <a:spcPct val="0"/>
        </a:spcBef>
        <a:spcAft>
          <a:spcPct val="0"/>
        </a:spcAft>
        <a:defRPr sz="4400" i="1">
          <a:solidFill>
            <a:schemeClr val="tx2"/>
          </a:solidFill>
          <a:latin typeface="Times New Roman" pitchFamily="18" charset="0"/>
        </a:defRPr>
      </a:lvl7pPr>
      <a:lvl8pPr marL="1371600" algn="r" rtl="0" fontAlgn="base">
        <a:spcBef>
          <a:spcPct val="0"/>
        </a:spcBef>
        <a:spcAft>
          <a:spcPct val="0"/>
        </a:spcAft>
        <a:defRPr sz="4400" i="1">
          <a:solidFill>
            <a:schemeClr val="tx2"/>
          </a:solidFill>
          <a:latin typeface="Times New Roman" pitchFamily="18" charset="0"/>
        </a:defRPr>
      </a:lvl8pPr>
      <a:lvl9pPr marL="1828800" algn="r" rtl="0" fontAlgn="base">
        <a:spcBef>
          <a:spcPct val="0"/>
        </a:spcBef>
        <a:spcAft>
          <a:spcPct val="0"/>
        </a:spcAft>
        <a:defRPr sz="4400" i="1">
          <a:solidFill>
            <a:schemeClr val="tx2"/>
          </a:solidFill>
          <a:latin typeface="Times New Roman" pitchFamily="18" charset="0"/>
        </a:defRPr>
      </a:lvl9pPr>
    </p:titleStyle>
    <p:bodyStyle>
      <a:lvl1pPr marL="342900" indent="-342900" algn="l" rtl="0" fontAlgn="base">
        <a:spcBef>
          <a:spcPct val="20000"/>
        </a:spcBef>
        <a:spcAft>
          <a:spcPct val="0"/>
        </a:spcAft>
        <a:buClr>
          <a:schemeClr val="tx2"/>
        </a:buClr>
        <a:buChar char="•"/>
        <a:defRPr sz="3200">
          <a:solidFill>
            <a:schemeClr val="tx1"/>
          </a:solidFill>
          <a:latin typeface="+mn-lt"/>
          <a:ea typeface="+mn-ea"/>
          <a:cs typeface="+mn-cs"/>
        </a:defRPr>
      </a:lvl1pPr>
      <a:lvl2pPr marL="742950" indent="-285750" algn="l" rtl="0" fontAlgn="base">
        <a:spcBef>
          <a:spcPct val="20000"/>
        </a:spcBef>
        <a:spcAft>
          <a:spcPct val="0"/>
        </a:spcAft>
        <a:buClr>
          <a:schemeClr val="tx2"/>
        </a:buClr>
        <a:buChar char="–"/>
        <a:defRPr sz="2800">
          <a:solidFill>
            <a:schemeClr val="tx1"/>
          </a:solidFill>
          <a:latin typeface="+mn-lt"/>
        </a:defRPr>
      </a:lvl2pPr>
      <a:lvl3pPr marL="1143000" indent="-228600" algn="l" rtl="0" fontAlgn="base">
        <a:spcBef>
          <a:spcPct val="20000"/>
        </a:spcBef>
        <a:spcAft>
          <a:spcPct val="0"/>
        </a:spcAft>
        <a:buClr>
          <a:schemeClr val="tx2"/>
        </a:buClr>
        <a:buChar char="•"/>
        <a:defRPr sz="2400">
          <a:solidFill>
            <a:schemeClr val="tx1"/>
          </a:solidFill>
          <a:latin typeface="+mn-lt"/>
        </a:defRPr>
      </a:lvl3pPr>
      <a:lvl4pPr marL="1600200" indent="-228600" algn="l" rtl="0" fontAlgn="base">
        <a:spcBef>
          <a:spcPct val="20000"/>
        </a:spcBef>
        <a:spcAft>
          <a:spcPct val="0"/>
        </a:spcAft>
        <a:buClr>
          <a:schemeClr val="tx2"/>
        </a:buClr>
        <a:buChar char="–"/>
        <a:defRPr sz="2000">
          <a:solidFill>
            <a:schemeClr val="tx1"/>
          </a:solidFill>
          <a:latin typeface="+mn-lt"/>
        </a:defRPr>
      </a:lvl4pPr>
      <a:lvl5pPr marL="2057400" indent="-228600" algn="l" rtl="0" fontAlgn="base">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8.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8.xml"/></Relationships>
</file>

<file path=ppt/slides/_rels/slide5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59.xml"/></Relationships>
</file>

<file path=ppt/slides/_rels/slide6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G_2787"/>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296400" cy="7010400"/>
          </a:xfrm>
          <a:noFill/>
        </p:spPr>
      </p:pic>
      <p:sp>
        <p:nvSpPr>
          <p:cNvPr id="4100" name="Rectangle 5"/>
          <p:cNvSpPr>
            <a:spLocks noGrp="1" noChangeArrowheads="1"/>
          </p:cNvSpPr>
          <p:nvPr>
            <p:ph type="title" idx="4294967295"/>
          </p:nvPr>
        </p:nvSpPr>
        <p:spPr bwMode="auto">
          <a:xfrm>
            <a:off x="914400" y="4801325"/>
            <a:ext cx="7620000" cy="1754326"/>
          </a:xfrm>
          <a:prstGeom prst="rect">
            <a:avLst/>
          </a:prstGeom>
          <a:solidFill>
            <a:schemeClr val="bg1">
              <a:alpha val="47842"/>
            </a:schemeClr>
          </a:solidFill>
          <a:ln w="15875">
            <a:solidFill>
              <a:srgbClr val="FF9900"/>
            </a:solidFill>
            <a:prstDash/>
            <a:miter lim="800000"/>
            <a:headEnd/>
            <a:tailEn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9900"/>
                </a:solidFill>
                <a:effectLst/>
                <a:uLnTx/>
                <a:uFillTx/>
                <a:latin typeface="Arial" charset="0"/>
                <a:ea typeface="+mn-ea"/>
                <a:cs typeface="+mn-cs"/>
              </a:rPr>
              <a:t>Resource Advisor Training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9900"/>
                </a:solidFill>
                <a:effectLst/>
                <a:uLnTx/>
                <a:uFillTx/>
                <a:latin typeface="Arial" charset="0"/>
                <a:ea typeface="+mn-ea"/>
                <a:cs typeface="+mn-cs"/>
              </a:rPr>
              <a:t>May 2014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9900"/>
                </a:solidFill>
                <a:effectLst/>
                <a:uLnTx/>
                <a:uFillTx/>
                <a:latin typeface="Arial" charset="0"/>
                <a:ea typeface="+mn-ea"/>
                <a:cs typeface="+mn-cs"/>
              </a:rPr>
              <a:t>Suppression Rehabilitation </a:t>
            </a:r>
          </a:p>
        </p:txBody>
      </p:sp>
      <p:sp>
        <p:nvSpPr>
          <p:cNvPr id="4099" name="Text Box 3"/>
          <p:cNvSpPr txBox="1">
            <a:spLocks noChangeArrowheads="1"/>
          </p:cNvSpPr>
          <p:nvPr/>
        </p:nvSpPr>
        <p:spPr bwMode="auto">
          <a:xfrm>
            <a:off x="0" y="1066800"/>
            <a:ext cx="1905000" cy="2895600"/>
          </a:xfrm>
          <a:prstGeom prst="rect">
            <a:avLst/>
          </a:prstGeom>
          <a:noFill/>
          <a:ln w="9525">
            <a:noFill/>
            <a:miter lim="800000"/>
            <a:headEnd/>
            <a:tailEnd/>
          </a:ln>
        </p:spPr>
        <p:txBody>
          <a:bodyPr anchor="ctr"/>
          <a:lstStyle/>
          <a:p>
            <a:pPr eaLnBrk="1" hangingPunct="1"/>
            <a:r>
              <a:rPr lang="en-US" sz="2400" b="1" dirty="0">
                <a:solidFill>
                  <a:schemeClr val="bg2"/>
                </a:solidFill>
                <a:latin typeface="Times New Roman" pitchFamily="18" charset="0"/>
              </a:rPr>
              <a:t>Shane </a:t>
            </a:r>
          </a:p>
          <a:p>
            <a:pPr eaLnBrk="1" hangingPunct="1"/>
            <a:r>
              <a:rPr lang="en-US" sz="2400" b="1" dirty="0">
                <a:solidFill>
                  <a:schemeClr val="bg2"/>
                </a:solidFill>
                <a:latin typeface="Times New Roman" pitchFamily="18" charset="0"/>
              </a:rPr>
              <a:t>Hendrickson</a:t>
            </a:r>
          </a:p>
          <a:p>
            <a:pPr eaLnBrk="1" hangingPunct="1"/>
            <a:endParaRPr lang="en-US" sz="2400" b="1" dirty="0">
              <a:solidFill>
                <a:schemeClr val="bg2"/>
              </a:solidFill>
              <a:latin typeface="Times New Roman" pitchFamily="18" charset="0"/>
            </a:endParaRPr>
          </a:p>
          <a:p>
            <a:pPr eaLnBrk="1" hangingPunct="1"/>
            <a:endParaRPr lang="en-US" sz="2400" b="1" dirty="0">
              <a:solidFill>
                <a:schemeClr val="bg2"/>
              </a:solidFill>
              <a:latin typeface="Times New Roman" pitchFamily="18" charset="0"/>
            </a:endParaRPr>
          </a:p>
          <a:p>
            <a:pPr eaLnBrk="1" hangingPunct="1"/>
            <a:r>
              <a:rPr lang="en-US" sz="2400" b="1" dirty="0">
                <a:solidFill>
                  <a:schemeClr val="bg2"/>
                </a:solidFill>
                <a:latin typeface="Times New Roman" pitchFamily="18" charset="0"/>
              </a:rPr>
              <a:t>Julie Shea</a:t>
            </a:r>
          </a:p>
          <a:p>
            <a:pPr eaLnBrk="1" hangingPunct="1"/>
            <a:endParaRPr lang="en-US" sz="2000" b="1" dirty="0">
              <a:solidFill>
                <a:schemeClr val="bg1"/>
              </a:solidFill>
              <a:latin typeface="Times New Roman" pitchFamily="18"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fr-FR" sz="2000" dirty="0"/>
              <a:t>UPPER NINEMILE COMPLEX</a:t>
            </a:r>
            <a:br>
              <a:rPr lang="fr-FR" sz="2000" dirty="0"/>
            </a:br>
            <a:r>
              <a:rPr lang="fr-FR" sz="2000" dirty="0"/>
              <a:t>SUPPRESSION REHABILITATION PLAN [</a:t>
            </a:r>
            <a:r>
              <a:rPr lang="fr-FR" sz="2000" dirty="0" err="1"/>
              <a:t>cont</a:t>
            </a:r>
            <a:r>
              <a:rPr lang="fr-FR" sz="2000" dirty="0"/>
              <a:t>]</a:t>
            </a:r>
            <a:endParaRPr lang="en-US" sz="2000" dirty="0"/>
          </a:p>
        </p:txBody>
      </p:sp>
      <p:sp>
        <p:nvSpPr>
          <p:cNvPr id="3" name="Content Placeholder 2"/>
          <p:cNvSpPr>
            <a:spLocks noGrp="1"/>
          </p:cNvSpPr>
          <p:nvPr>
            <p:ph idx="1"/>
          </p:nvPr>
        </p:nvSpPr>
        <p:spPr>
          <a:xfrm>
            <a:off x="457200" y="1295400"/>
            <a:ext cx="8229600" cy="5105400"/>
          </a:xfrm>
        </p:spPr>
        <p:txBody>
          <a:bodyPr/>
          <a:lstStyle/>
          <a:p>
            <a:pPr marL="0" indent="0">
              <a:buNone/>
            </a:pPr>
            <a:r>
              <a:rPr lang="en-US" sz="2000" dirty="0"/>
              <a:t>6)     </a:t>
            </a:r>
            <a:r>
              <a:rPr lang="en-US" sz="2000" i="1" u="sng" dirty="0"/>
              <a:t>Heritage Resources </a:t>
            </a:r>
            <a:r>
              <a:rPr lang="en-US" sz="2000" dirty="0"/>
              <a:t>- Protect cultural resource sites that were impacted; rehabilitate areas where fire suppression activities destabilized slopes above sites.</a:t>
            </a:r>
          </a:p>
          <a:p>
            <a:pPr marL="0" indent="0">
              <a:buNone/>
            </a:pPr>
            <a:r>
              <a:rPr lang="en-US" sz="2000" dirty="0"/>
              <a:t>7)      </a:t>
            </a:r>
            <a:r>
              <a:rPr lang="en-US" sz="2000" i="1" u="sng" dirty="0"/>
              <a:t>Facilities (ICP) </a:t>
            </a:r>
            <a:r>
              <a:rPr lang="en-US" sz="2000" dirty="0"/>
              <a:t>- Restore to original pre-fire condition as agreed to by Lolo NF and </a:t>
            </a:r>
            <a:r>
              <a:rPr lang="en-US" sz="2000" dirty="0" err="1"/>
              <a:t>Ninemile</a:t>
            </a:r>
            <a:r>
              <a:rPr lang="en-US" sz="2000" dirty="0"/>
              <a:t> and Plains Districts management.</a:t>
            </a:r>
          </a:p>
          <a:p>
            <a:pPr marL="0" indent="0">
              <a:buNone/>
            </a:pPr>
            <a:r>
              <a:rPr lang="en-US" sz="2000" dirty="0"/>
              <a:t>8)     </a:t>
            </a:r>
            <a:r>
              <a:rPr lang="en-US" sz="2000" i="1" u="sng" dirty="0"/>
              <a:t>Travel/Access Management </a:t>
            </a:r>
            <a:r>
              <a:rPr lang="en-US" sz="2000" dirty="0"/>
              <a:t>- Restrict unintended/undesired access to motorized vehicle travel that may have been created by the construction of dozer lines.  Provide for re-establishment of pre-incident road closures and re-establish administratively desired roadway widths to pre-disturbance widths.</a:t>
            </a:r>
          </a:p>
          <a:p>
            <a:pPr marL="0" indent="0">
              <a:buNone/>
            </a:pPr>
            <a:r>
              <a:rPr lang="en-US" sz="2000" dirty="0"/>
              <a:t>9)     </a:t>
            </a:r>
            <a:r>
              <a:rPr lang="en-US" sz="2000" i="1" u="sng" dirty="0"/>
              <a:t>Visuals</a:t>
            </a:r>
            <a:r>
              <a:rPr lang="en-US" sz="2000" dirty="0"/>
              <a:t> - Maintain visual quality near major Forest system roads.</a:t>
            </a:r>
          </a:p>
          <a:p>
            <a:pPr marL="0" indent="0">
              <a:buNone/>
            </a:pPr>
            <a:r>
              <a:rPr lang="en-US" sz="2000" dirty="0"/>
              <a:t>10)   </a:t>
            </a:r>
            <a:r>
              <a:rPr lang="en-US" sz="2000" i="1" u="sng" dirty="0"/>
              <a:t>Cleanup</a:t>
            </a:r>
            <a:r>
              <a:rPr lang="en-US" sz="2000" dirty="0"/>
              <a:t> – Remove suppression related material (debris, trash, signing, flagging) at facilities used by suppression personnel.  Also, remove fire suppression related products including flagging and discarded fire hoses. </a:t>
            </a:r>
            <a:br>
              <a:rPr lang="en-US" sz="2000" dirty="0"/>
            </a:br>
            <a:endParaRPr lang="en-US" sz="2000" dirty="0"/>
          </a:p>
        </p:txBody>
      </p:sp>
    </p:spTree>
    <p:extLst>
      <p:ext uri="{BB962C8B-B14F-4D97-AF65-F5344CB8AC3E}">
        <p14:creationId xmlns:p14="http://schemas.microsoft.com/office/powerpoint/2010/main" val="38152454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algn="ctr" eaLnBrk="1" hangingPunct="1"/>
            <a:r>
              <a:rPr lang="en-US" sz="2400" b="1" dirty="0">
                <a:cs typeface="Times New Roman" pitchFamily="18" charset="0"/>
              </a:rPr>
              <a:t>UPPER NINEMILE COMPLEX</a:t>
            </a:r>
            <a:br>
              <a:rPr lang="en-US" sz="2400" dirty="0">
                <a:cs typeface="Times New Roman" pitchFamily="18" charset="0"/>
              </a:rPr>
            </a:br>
            <a:r>
              <a:rPr lang="en-US" sz="2000" b="1" dirty="0">
                <a:cs typeface="Arial" charset="0"/>
              </a:rPr>
              <a:t>SUPPRESSION REHABILITATION PLAN</a:t>
            </a:r>
            <a:r>
              <a:rPr lang="en-US" sz="2000" b="1" dirty="0">
                <a:cs typeface="Arial" charset="0"/>
                <a:hlinkClick r:id="" action="ppaction://noaction"/>
              </a:rPr>
              <a:t>[1]</a:t>
            </a:r>
            <a:br>
              <a:rPr lang="en-US" sz="2400" dirty="0">
                <a:cs typeface="Times New Roman" pitchFamily="18" charset="0"/>
              </a:rPr>
            </a:br>
            <a:endParaRPr lang="en-US" sz="2400" dirty="0">
              <a:cs typeface="Times New Roman" pitchFamily="18" charset="0"/>
            </a:endParaRPr>
          </a:p>
        </p:txBody>
      </p:sp>
      <p:sp>
        <p:nvSpPr>
          <p:cNvPr id="10243" name="Rectangle 3"/>
          <p:cNvSpPr>
            <a:spLocks noGrp="1" noChangeArrowheads="1"/>
          </p:cNvSpPr>
          <p:nvPr>
            <p:ph type="body" idx="1"/>
          </p:nvPr>
        </p:nvSpPr>
        <p:spPr>
          <a:xfrm>
            <a:off x="304800" y="1143000"/>
            <a:ext cx="8610600" cy="5562600"/>
          </a:xfrm>
        </p:spPr>
        <p:txBody>
          <a:bodyPr/>
          <a:lstStyle/>
          <a:p>
            <a:pPr algn="ctr" eaLnBrk="1" hangingPunct="1">
              <a:lnSpc>
                <a:spcPct val="90000"/>
              </a:lnSpc>
              <a:buFontTx/>
              <a:buNone/>
            </a:pPr>
            <a:r>
              <a:rPr lang="en-US" sz="2000" b="1" dirty="0">
                <a:solidFill>
                  <a:srgbClr val="FFC000"/>
                </a:solidFill>
                <a:cs typeface="Arial" charset="0"/>
              </a:rPr>
              <a:t>General Action Items to Meet Rehabilitation Objectives</a:t>
            </a:r>
            <a:endParaRPr lang="en-US" sz="2000" dirty="0">
              <a:solidFill>
                <a:srgbClr val="FFC000"/>
              </a:solidFill>
              <a:cs typeface="Times New Roman" pitchFamily="18" charset="0"/>
            </a:endParaRPr>
          </a:p>
          <a:p>
            <a:pPr eaLnBrk="1" hangingPunct="1">
              <a:lnSpc>
                <a:spcPct val="90000"/>
              </a:lnSpc>
              <a:buFontTx/>
              <a:buNone/>
            </a:pPr>
            <a:r>
              <a:rPr lang="en-US" sz="2000" b="1" dirty="0">
                <a:cs typeface="Times New Roman" pitchFamily="18" charset="0"/>
              </a:rPr>
              <a:t> </a:t>
            </a:r>
          </a:p>
          <a:p>
            <a:pPr eaLnBrk="1" hangingPunct="1">
              <a:lnSpc>
                <a:spcPct val="90000"/>
              </a:lnSpc>
              <a:buFontTx/>
              <a:buNone/>
            </a:pPr>
            <a:r>
              <a:rPr lang="en-US" sz="2000" b="1" u="sng" dirty="0">
                <a:cs typeface="Times New Roman" pitchFamily="18" charset="0"/>
              </a:rPr>
              <a:t>Hand lines</a:t>
            </a:r>
          </a:p>
          <a:p>
            <a:pPr eaLnBrk="1" hangingPunct="1">
              <a:lnSpc>
                <a:spcPct val="90000"/>
              </a:lnSpc>
            </a:pPr>
            <a:r>
              <a:rPr lang="en-US" sz="2000" dirty="0">
                <a:latin typeface="Arial" charset="0"/>
                <a:cs typeface="Arial" charset="0"/>
              </a:rPr>
              <a:t>Pull berms into hand line and restore line to blend with undisturbed soil contours. </a:t>
            </a:r>
            <a:endParaRPr lang="en-US" sz="2000" dirty="0">
              <a:cs typeface="Times New Roman" pitchFamily="18" charset="0"/>
            </a:endParaRPr>
          </a:p>
          <a:p>
            <a:pPr eaLnBrk="1" hangingPunct="1">
              <a:lnSpc>
                <a:spcPct val="90000"/>
              </a:lnSpc>
            </a:pPr>
            <a:r>
              <a:rPr lang="en-US" sz="2000" dirty="0">
                <a:latin typeface="Arial" charset="0"/>
                <a:cs typeface="Arial" charset="0"/>
              </a:rPr>
              <a:t>Berms, topsoil, and organic matter should be pulled back onto the hand line.  Scatter limbs and tops to obliterate evidence of the line as much as practical.  </a:t>
            </a:r>
            <a:endParaRPr lang="en-US" sz="2000" dirty="0">
              <a:cs typeface="Times New Roman" pitchFamily="18" charset="0"/>
            </a:endParaRPr>
          </a:p>
          <a:p>
            <a:pPr eaLnBrk="1" hangingPunct="1">
              <a:lnSpc>
                <a:spcPct val="90000"/>
              </a:lnSpc>
            </a:pPr>
            <a:r>
              <a:rPr lang="en-US" sz="2000" dirty="0">
                <a:latin typeface="Arial" charset="0"/>
                <a:cs typeface="Arial" charset="0"/>
              </a:rPr>
              <a:t>Water bar spacing should follow standard specifications stated below.</a:t>
            </a:r>
            <a:endParaRPr lang="en-US" sz="2000" dirty="0">
              <a:cs typeface="Times New Roman" pitchFamily="18" charset="0"/>
            </a:endParaRPr>
          </a:p>
          <a:p>
            <a:pPr eaLnBrk="1" hangingPunct="1">
              <a:lnSpc>
                <a:spcPct val="90000"/>
              </a:lnSpc>
            </a:pPr>
            <a:r>
              <a:rPr lang="en-US" sz="2000" dirty="0">
                <a:latin typeface="Arial" charset="0"/>
                <a:cs typeface="Arial" charset="0"/>
              </a:rPr>
              <a:t>Hand lines should be seeded at rates specified below.  Seeding should occur prior to pulling berms and organic matter back over the line.</a:t>
            </a:r>
            <a:endParaRPr lang="en-US" sz="2000" dirty="0">
              <a:cs typeface="Times New Roman" pitchFamily="18" charset="0"/>
            </a:endParaRPr>
          </a:p>
          <a:p>
            <a:pPr eaLnBrk="1" hangingPunct="1">
              <a:lnSpc>
                <a:spcPct val="90000"/>
              </a:lnSpc>
            </a:pPr>
            <a:r>
              <a:rPr lang="en-US" sz="2000" dirty="0">
                <a:latin typeface="Arial" charset="0"/>
                <a:cs typeface="Arial" charset="0"/>
              </a:rPr>
              <a:t>Block off motorized access.</a:t>
            </a:r>
            <a:endParaRPr lang="en-US" sz="2000" dirty="0">
              <a:cs typeface="Times New Roman" pitchFamily="18" charset="0"/>
            </a:endParaRPr>
          </a:p>
          <a:p>
            <a:pPr eaLnBrk="1" hangingPunct="1">
              <a:lnSpc>
                <a:spcPct val="90000"/>
              </a:lnSpc>
            </a:pPr>
            <a:r>
              <a:rPr lang="en-US" sz="2000" dirty="0">
                <a:latin typeface="Arial" charset="0"/>
                <a:cs typeface="Arial" charset="0"/>
              </a:rPr>
              <a:t>Remove all trash, equipment, and flagging.</a:t>
            </a:r>
            <a:endParaRPr lang="en-US" sz="2000" dirty="0">
              <a:cs typeface="Times New Roman" pitchFamily="18" charset="0"/>
            </a:endParaRPr>
          </a:p>
          <a:p>
            <a:pPr eaLnBrk="1" hangingPunct="1">
              <a:lnSpc>
                <a:spcPct val="90000"/>
              </a:lnSpc>
            </a:pPr>
            <a:r>
              <a:rPr lang="en-US" sz="2000" dirty="0">
                <a:latin typeface="Arial" charset="0"/>
                <a:cs typeface="Arial" charset="0"/>
              </a:rPr>
              <a:t>Where a designated Forest system recreation trail was used for fire line, reconstruct the trail tread to 24</a:t>
            </a:r>
            <a:r>
              <a:rPr lang="en-US" sz="2000" dirty="0">
                <a:cs typeface="Arial" charset="0"/>
              </a:rPr>
              <a:t>”</a:t>
            </a:r>
            <a:r>
              <a:rPr lang="en-US" sz="2000" dirty="0">
                <a:latin typeface="Arial" charset="0"/>
                <a:cs typeface="Arial" charset="0"/>
              </a:rPr>
              <a:t>.  Trails created during fire suppression will be rehabilitated.  </a:t>
            </a:r>
            <a:endParaRPr lang="en-US" sz="2000" dirty="0">
              <a:cs typeface="Times New Roman" pitchFamily="18" charset="0"/>
            </a:endParaRPr>
          </a:p>
          <a:p>
            <a:pPr eaLnBrk="1" hangingPunct="1">
              <a:lnSpc>
                <a:spcPct val="90000"/>
              </a:lnSpc>
              <a:buFontTx/>
              <a:buNone/>
            </a:pPr>
            <a:r>
              <a:rPr lang="en-US" sz="1400" b="1" dirty="0">
                <a:cs typeface="Times New Roman" pitchFamily="18" charset="0"/>
              </a:rPr>
              <a:t>	</a:t>
            </a:r>
            <a:endParaRPr lang="en-US" sz="1400" dirty="0">
              <a:cs typeface="Times New Roman" pitchFamily="18" charset="0"/>
            </a:endParaRPr>
          </a:p>
        </p:txBody>
      </p:sp>
    </p:spTree>
    <p:extLst>
      <p:ext uri="{BB962C8B-B14F-4D97-AF65-F5344CB8AC3E}">
        <p14:creationId xmlns:p14="http://schemas.microsoft.com/office/powerpoint/2010/main" val="3996981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38200"/>
          </a:xfrm>
        </p:spPr>
        <p:txBody>
          <a:bodyPr/>
          <a:lstStyle/>
          <a:p>
            <a:r>
              <a:rPr lang="en-US" sz="2000" b="1" dirty="0">
                <a:cs typeface="Times New Roman" pitchFamily="18" charset="0"/>
              </a:rPr>
              <a:t>UPPER NINEMILE COMPLEX</a:t>
            </a:r>
            <a:br>
              <a:rPr lang="en-US" sz="2400" dirty="0">
                <a:cs typeface="Times New Roman" pitchFamily="18" charset="0"/>
              </a:rPr>
            </a:br>
            <a:r>
              <a:rPr lang="en-US" sz="2000" b="1" dirty="0">
                <a:cs typeface="Arial" charset="0"/>
              </a:rPr>
              <a:t>SUPPRESSION REHABILITATION PLAN</a:t>
            </a:r>
            <a:endParaRPr lang="en-US" sz="2000" dirty="0"/>
          </a:p>
        </p:txBody>
      </p:sp>
      <p:sp>
        <p:nvSpPr>
          <p:cNvPr id="3" name="Content Placeholder 2"/>
          <p:cNvSpPr>
            <a:spLocks noGrp="1"/>
          </p:cNvSpPr>
          <p:nvPr>
            <p:ph idx="1"/>
          </p:nvPr>
        </p:nvSpPr>
        <p:spPr>
          <a:xfrm>
            <a:off x="457200" y="1143000"/>
            <a:ext cx="8229600" cy="4953000"/>
          </a:xfrm>
        </p:spPr>
        <p:txBody>
          <a:bodyPr/>
          <a:lstStyle/>
          <a:p>
            <a:pPr marL="0" indent="0">
              <a:buNone/>
            </a:pPr>
            <a:r>
              <a:rPr lang="en-US" sz="2000" u="sng" dirty="0"/>
              <a:t>Dozer Lines</a:t>
            </a:r>
          </a:p>
          <a:p>
            <a:r>
              <a:rPr lang="en-US" sz="2000" dirty="0"/>
              <a:t>Pull berms back into line.  Provide drainage with water bars.  Water bars should follow standard specifications stated below.  </a:t>
            </a:r>
          </a:p>
          <a:p>
            <a:r>
              <a:rPr lang="en-US" sz="2000" dirty="0"/>
              <a:t>Whole tree yard with root wad and other organic material back into line perpendicular to slope.  Lop and scatter limbs and tops onto line, placing in contact with the ground.  Block off motorized access.</a:t>
            </a:r>
          </a:p>
          <a:p>
            <a:r>
              <a:rPr lang="en-US" sz="2000" dirty="0"/>
              <a:t>Seed and fertilize all disturbed sites according to specifications.</a:t>
            </a:r>
          </a:p>
          <a:p>
            <a:r>
              <a:rPr lang="en-US" sz="2000" dirty="0"/>
              <a:t>Construct dozer line closures, using boulders or natural large woody material, to eliminate motorized access.</a:t>
            </a:r>
          </a:p>
          <a:p>
            <a:r>
              <a:rPr lang="en-US" sz="2000" dirty="0"/>
              <a:t>Remove trash, equipment, and flagging from the area.</a:t>
            </a:r>
          </a:p>
          <a:p>
            <a:r>
              <a:rPr lang="en-US" sz="2000" dirty="0"/>
              <a:t>Dozer lines that were constructed across slopes will need to be fully obliterated with slash pulled across the top.</a:t>
            </a:r>
          </a:p>
          <a:p>
            <a:r>
              <a:rPr lang="en-US" sz="2000" dirty="0"/>
              <a:t>On steeper dozer line (&gt;50%) whole trees may be used as water bars.  Spacing will follow standard specifications stated below.  Water bar outlets should also be alternated to the opposite sides of line. </a:t>
            </a:r>
          </a:p>
        </p:txBody>
      </p:sp>
    </p:spTree>
    <p:extLst>
      <p:ext uri="{BB962C8B-B14F-4D97-AF65-F5344CB8AC3E}">
        <p14:creationId xmlns:p14="http://schemas.microsoft.com/office/powerpoint/2010/main" val="776617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057400" y="381000"/>
            <a:ext cx="5334000" cy="762000"/>
          </a:xfrm>
        </p:spPr>
        <p:txBody>
          <a:bodyPr/>
          <a:lstStyle/>
          <a:p>
            <a:pPr eaLnBrk="1" hangingPunct="1"/>
            <a:r>
              <a:rPr lang="en-US" sz="2400" b="1" dirty="0">
                <a:cs typeface="Times New Roman" pitchFamily="18" charset="0"/>
              </a:rPr>
              <a:t>UPPER NINEMILE COMPLEX</a:t>
            </a:r>
            <a:br>
              <a:rPr lang="en-US" sz="2400" dirty="0">
                <a:cs typeface="Times New Roman" pitchFamily="18" charset="0"/>
              </a:rPr>
            </a:br>
            <a:r>
              <a:rPr lang="en-US" sz="2000" b="1" dirty="0">
                <a:cs typeface="Arial" charset="0"/>
              </a:rPr>
              <a:t>SUPPRESSION REHABILITATION PLAN</a:t>
            </a:r>
            <a:br>
              <a:rPr lang="en-US" sz="2000" b="1" dirty="0">
                <a:cs typeface="Arial" charset="0"/>
              </a:rPr>
            </a:br>
            <a:endParaRPr lang="en-US" sz="1800" b="1" dirty="0">
              <a:solidFill>
                <a:schemeClr val="tx1"/>
              </a:solidFill>
              <a:cs typeface="Arial" charset="0"/>
            </a:endParaRPr>
          </a:p>
        </p:txBody>
      </p:sp>
      <p:sp>
        <p:nvSpPr>
          <p:cNvPr id="11267" name="Rectangle 3"/>
          <p:cNvSpPr>
            <a:spLocks noGrp="1" noChangeArrowheads="1"/>
          </p:cNvSpPr>
          <p:nvPr>
            <p:ph type="body" idx="1"/>
          </p:nvPr>
        </p:nvSpPr>
        <p:spPr>
          <a:xfrm>
            <a:off x="152400" y="1143000"/>
            <a:ext cx="8991600" cy="5334000"/>
          </a:xfrm>
        </p:spPr>
        <p:txBody>
          <a:bodyPr/>
          <a:lstStyle/>
          <a:p>
            <a:pPr eaLnBrk="1" hangingPunct="1">
              <a:lnSpc>
                <a:spcPct val="90000"/>
              </a:lnSpc>
              <a:buFontTx/>
              <a:buNone/>
            </a:pPr>
            <a:r>
              <a:rPr lang="en-US" sz="2000" b="1" dirty="0">
                <a:solidFill>
                  <a:srgbClr val="FFC000"/>
                </a:solidFill>
                <a:cs typeface="Arial" charset="0"/>
              </a:rPr>
              <a:t>Site Specific Rehabilitation NEEDS:</a:t>
            </a:r>
            <a:endParaRPr lang="en-US" sz="2000" u="sng" dirty="0">
              <a:solidFill>
                <a:srgbClr val="FFC000"/>
              </a:solidFill>
              <a:cs typeface="Arial" charset="0"/>
            </a:endParaRPr>
          </a:p>
          <a:p>
            <a:pPr eaLnBrk="1" hangingPunct="1">
              <a:lnSpc>
                <a:spcPct val="90000"/>
              </a:lnSpc>
              <a:buFontTx/>
              <a:buNone/>
            </a:pPr>
            <a:r>
              <a:rPr lang="en-US" sz="2000" u="sng" dirty="0">
                <a:cs typeface="Arial" charset="0"/>
              </a:rPr>
              <a:t>Blue/Pine Flank:</a:t>
            </a:r>
            <a:endParaRPr lang="en-US" sz="2000" dirty="0">
              <a:cs typeface="Times New Roman" pitchFamily="18" charset="0"/>
            </a:endParaRPr>
          </a:p>
          <a:p>
            <a:pPr marL="0" eaLnBrk="1" hangingPunct="1">
              <a:lnSpc>
                <a:spcPct val="90000"/>
              </a:lnSpc>
            </a:pPr>
            <a:r>
              <a:rPr lang="en-US" sz="2000" dirty="0">
                <a:cs typeface="Arial" charset="0"/>
              </a:rPr>
              <a:t>Fire suppression efforts created a combination of dozer and excavators lines.  Also, existing roads (#5500) were widened to create a better fuel break.  Other roads were previously grown in with trees and shrubs and then reopened as fire lines or access routes.  A total of 10 miles of road were used to access the fire.  Approximately 3 miles were grown in and were not accessible (#18010 &amp; portions of #5500).  Several relatively short sections of dozer line were constructed above road #5500 to provide a more direct line and cut off points in the road around ridgelines.  There are at least eight safety zones in this area that removed trees and shrubs and exposed bare mineral soils.  </a:t>
            </a:r>
            <a:endParaRPr lang="en-US" sz="2000" dirty="0">
              <a:cs typeface="Times New Roman" pitchFamily="18" charset="0"/>
            </a:endParaRPr>
          </a:p>
          <a:p>
            <a:pPr marL="0" eaLnBrk="1" hangingPunct="1">
              <a:lnSpc>
                <a:spcPct val="90000"/>
              </a:lnSpc>
            </a:pPr>
            <a:r>
              <a:rPr lang="en-US" sz="2000" dirty="0">
                <a:cs typeface="Arial" charset="0"/>
              </a:rPr>
              <a:t> Dozer lines between Camp Creek and Blue Creek will need ripping in order to alleviate soil compaction, deeper ripping will be required on access route #18009.  Dozer and excavator lines on the Pine Creek side will need berms and slash pulled over the disturbed area and then seeded and fertilized.  The dozer lines above road #5500 will need ripped, seeded and fertilized.  Berms will need pulled and slash scattered.  One of these lines is constructed on an old road bed that had grown in and will need deeper ripping to reduce compaction.  </a:t>
            </a:r>
            <a:endParaRPr lang="en-US" sz="2000" dirty="0">
              <a:cs typeface="Times New Roman" pitchFamily="18" charset="0"/>
            </a:endParaRPr>
          </a:p>
        </p:txBody>
      </p:sp>
    </p:spTree>
    <p:extLst>
      <p:ext uri="{BB962C8B-B14F-4D97-AF65-F5344CB8AC3E}">
        <p14:creationId xmlns:p14="http://schemas.microsoft.com/office/powerpoint/2010/main" val="1846755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38200"/>
          </a:xfrm>
        </p:spPr>
        <p:txBody>
          <a:bodyPr/>
          <a:lstStyle/>
          <a:p>
            <a:r>
              <a:rPr lang="fr-FR" sz="2000" dirty="0"/>
              <a:t>UPPER NINEMILE COMPLEX</a:t>
            </a:r>
            <a:br>
              <a:rPr lang="fr-FR" sz="2000" dirty="0"/>
            </a:br>
            <a:r>
              <a:rPr lang="fr-FR" sz="2000" dirty="0"/>
              <a:t>SUPPRESSION REHABILITATION PLAN</a:t>
            </a:r>
            <a:endParaRPr lang="en-US" sz="2000" dirty="0"/>
          </a:p>
        </p:txBody>
      </p:sp>
      <p:sp>
        <p:nvSpPr>
          <p:cNvPr id="3" name="Content Placeholder 2"/>
          <p:cNvSpPr>
            <a:spLocks noGrp="1"/>
          </p:cNvSpPr>
          <p:nvPr>
            <p:ph idx="1"/>
          </p:nvPr>
        </p:nvSpPr>
        <p:spPr>
          <a:xfrm>
            <a:off x="457200" y="1219200"/>
            <a:ext cx="8229600" cy="4876800"/>
          </a:xfrm>
        </p:spPr>
        <p:txBody>
          <a:bodyPr/>
          <a:lstStyle/>
          <a:p>
            <a:pPr eaLnBrk="1" hangingPunct="1">
              <a:lnSpc>
                <a:spcPct val="90000"/>
              </a:lnSpc>
              <a:buFontTx/>
              <a:buNone/>
            </a:pPr>
            <a:r>
              <a:rPr lang="en-US" sz="2000" b="1" dirty="0">
                <a:solidFill>
                  <a:srgbClr val="FFC000"/>
                </a:solidFill>
                <a:cs typeface="Arial" charset="0"/>
              </a:rPr>
              <a:t>Site Specific Rehabilitation Needs</a:t>
            </a:r>
            <a:endParaRPr lang="en-US" sz="2000" u="sng" dirty="0">
              <a:solidFill>
                <a:srgbClr val="FFC000"/>
              </a:solidFill>
              <a:cs typeface="Arial" charset="0"/>
            </a:endParaRPr>
          </a:p>
          <a:p>
            <a:pPr eaLnBrk="1" hangingPunct="1">
              <a:lnSpc>
                <a:spcPct val="90000"/>
              </a:lnSpc>
              <a:buFontTx/>
              <a:buNone/>
            </a:pPr>
            <a:r>
              <a:rPr lang="en-US" sz="2000" u="sng" dirty="0">
                <a:cs typeface="Arial" charset="0"/>
              </a:rPr>
              <a:t>Blue/Pine Flank, </a:t>
            </a:r>
            <a:r>
              <a:rPr lang="en-US" sz="2000" u="sng" dirty="0" err="1">
                <a:cs typeface="Arial" charset="0"/>
              </a:rPr>
              <a:t>cont</a:t>
            </a:r>
            <a:r>
              <a:rPr lang="en-US" sz="2000" u="sng" dirty="0">
                <a:cs typeface="Arial" charset="0"/>
              </a:rPr>
              <a:t>:</a:t>
            </a:r>
            <a:endParaRPr lang="en-US" sz="2000" dirty="0">
              <a:cs typeface="Times New Roman" pitchFamily="18" charset="0"/>
            </a:endParaRPr>
          </a:p>
          <a:p>
            <a:pPr marL="0" indent="0" eaLnBrk="1" hangingPunct="1">
              <a:lnSpc>
                <a:spcPct val="90000"/>
              </a:lnSpc>
              <a:buNone/>
            </a:pPr>
            <a:endParaRPr lang="en-US" sz="2000" dirty="0">
              <a:cs typeface="Arial" charset="0"/>
            </a:endParaRPr>
          </a:p>
          <a:p>
            <a:pPr eaLnBrk="1" hangingPunct="1">
              <a:lnSpc>
                <a:spcPct val="90000"/>
              </a:lnSpc>
            </a:pPr>
            <a:r>
              <a:rPr lang="en-US" sz="2000" dirty="0">
                <a:cs typeface="Arial" charset="0"/>
              </a:rPr>
              <a:t>Access roads, approximately 7 miles will need bladed, surface drainage repaired, rock raked, and seed/fertilized.</a:t>
            </a:r>
            <a:endParaRPr lang="en-US" sz="2000" dirty="0">
              <a:cs typeface="Times New Roman" pitchFamily="18" charset="0"/>
            </a:endParaRPr>
          </a:p>
          <a:p>
            <a:pPr eaLnBrk="1" hangingPunct="1">
              <a:lnSpc>
                <a:spcPct val="90000"/>
              </a:lnSpc>
            </a:pPr>
            <a:r>
              <a:rPr lang="en-US" sz="2000" dirty="0">
                <a:cs typeface="Arial" charset="0"/>
              </a:rPr>
              <a:t>Access roads, approximately 3 miles will need to be treated for weeds, deep ripped, slash pulled over disturbed areas, and seed/fertilized.   </a:t>
            </a:r>
            <a:endParaRPr lang="en-US" sz="2000" dirty="0">
              <a:cs typeface="Times New Roman" pitchFamily="18" charset="0"/>
            </a:endParaRPr>
          </a:p>
          <a:p>
            <a:pPr eaLnBrk="1" hangingPunct="1">
              <a:lnSpc>
                <a:spcPct val="90000"/>
              </a:lnSpc>
            </a:pPr>
            <a:r>
              <a:rPr lang="en-US" sz="2000" dirty="0">
                <a:cs typeface="Arial" charset="0"/>
              </a:rPr>
              <a:t>An excavator line also crosses Big Blue Creek and an intermittent drainage, thus requiring the stabilization of </a:t>
            </a:r>
            <a:r>
              <a:rPr lang="en-US" sz="2000" dirty="0" err="1">
                <a:cs typeface="Arial" charset="0"/>
              </a:rPr>
              <a:t>streambanks</a:t>
            </a:r>
            <a:r>
              <a:rPr lang="en-US" sz="2000" dirty="0">
                <a:cs typeface="Arial" charset="0"/>
              </a:rPr>
              <a:t> with native materials.</a:t>
            </a:r>
            <a:endParaRPr lang="en-US" sz="2000" dirty="0">
              <a:cs typeface="Times New Roman" pitchFamily="18" charset="0"/>
            </a:endParaRPr>
          </a:p>
          <a:p>
            <a:pPr eaLnBrk="1" hangingPunct="1">
              <a:lnSpc>
                <a:spcPct val="90000"/>
              </a:lnSpc>
            </a:pPr>
            <a:r>
              <a:rPr lang="en-US" sz="2000" dirty="0">
                <a:cs typeface="Arial" charset="0"/>
              </a:rPr>
              <a:t>Safety zones will need to have berms and slash pulled over the top of disturbed areas and then seeded and fertilized.  Tree planting may also be part of the rehabilitation effort in order to reestablish stocking rates and alleviate long-term visual concerns.</a:t>
            </a:r>
            <a:endParaRPr lang="en-US" sz="2000" dirty="0"/>
          </a:p>
        </p:txBody>
      </p:sp>
    </p:spTree>
    <p:extLst>
      <p:ext uri="{BB962C8B-B14F-4D97-AF65-F5344CB8AC3E}">
        <p14:creationId xmlns:p14="http://schemas.microsoft.com/office/powerpoint/2010/main" val="11454070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4" descr="IMG_2637"/>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a:noFill/>
        </p:spPr>
      </p:pic>
      <p:sp>
        <p:nvSpPr>
          <p:cNvPr id="12292" name="Text Box 7"/>
          <p:cNvSpPr txBox="1">
            <a:spLocks noGrp="1" noChangeArrowheads="1"/>
          </p:cNvSpPr>
          <p:nvPr>
            <p:ph type="title" idx="4294967295"/>
          </p:nvPr>
        </p:nvSpPr>
        <p:spPr bwMode="auto">
          <a:xfrm>
            <a:off x="533400" y="304801"/>
            <a:ext cx="5334000" cy="461665"/>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FF9900"/>
                </a:solidFill>
                <a:effectLst/>
                <a:uLnTx/>
                <a:uFillTx/>
                <a:latin typeface="Arial" charset="0"/>
                <a:ea typeface="+mn-ea"/>
                <a:cs typeface="+mn-cs"/>
              </a:rPr>
              <a:t>Equipment Inspection - Weed Wash</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4" descr="IMG_2660"/>
          <p:cNvPicPr>
            <a:picLocks noGrp="1" noChangeAspect="1" noChangeArrowheads="1"/>
          </p:cNvPicPr>
          <p:nvPr>
            <p:ph idx="1"/>
          </p:nvPr>
        </p:nvPicPr>
        <p:blipFill>
          <a:blip r:embed="rId2" cstate="screen">
            <a:lum contrast="24000"/>
            <a:extLst>
              <a:ext uri="{28A0092B-C50C-407E-A947-70E740481C1C}">
                <a14:useLocalDpi xmlns:a14="http://schemas.microsoft.com/office/drawing/2010/main"/>
              </a:ext>
            </a:extLst>
          </a:blip>
          <a:srcRect/>
          <a:stretch>
            <a:fillRect/>
          </a:stretch>
        </p:blipFill>
        <p:spPr>
          <a:xfrm>
            <a:off x="0" y="0"/>
            <a:ext cx="9144000" cy="6858000"/>
          </a:xfrm>
          <a:noFill/>
        </p:spPr>
      </p:pic>
      <p:sp>
        <p:nvSpPr>
          <p:cNvPr id="13316" name="Text Box 7"/>
          <p:cNvSpPr txBox="1">
            <a:spLocks noGrp="1" noChangeArrowheads="1"/>
          </p:cNvSpPr>
          <p:nvPr>
            <p:ph type="title" idx="4294967295"/>
          </p:nvPr>
        </p:nvSpPr>
        <p:spPr bwMode="auto">
          <a:xfrm>
            <a:off x="228600" y="304800"/>
            <a:ext cx="3810000" cy="830997"/>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noFill/>
            <a:prstDash/>
            <a:miter lim="800000"/>
            <a:headEnd/>
            <a:tailEn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FF9900"/>
                </a:solidFill>
                <a:effectLst/>
                <a:uLnTx/>
                <a:uFillTx/>
                <a:latin typeface="Arial" charset="0"/>
                <a:ea typeface="+mn-ea"/>
                <a:cs typeface="+mn-cs"/>
              </a:rPr>
              <a:t>Equipment Inspection - Aquatic Nuisance Species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7"/>
          <p:cNvSpPr txBox="1">
            <a:spLocks noGrp="1" noChangeArrowheads="1"/>
          </p:cNvSpPr>
          <p:nvPr>
            <p:ph type="title" idx="4294967295"/>
          </p:nvPr>
        </p:nvSpPr>
        <p:spPr bwMode="auto">
          <a:xfrm>
            <a:off x="228600" y="304800"/>
            <a:ext cx="3810000" cy="830997"/>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noFill/>
            <a:prstDash/>
            <a:miter lim="800000"/>
            <a:headEnd/>
            <a:tailEn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FF9900"/>
                </a:solidFill>
                <a:effectLst/>
                <a:uLnTx/>
                <a:uFillTx/>
                <a:latin typeface="Arial" charset="0"/>
                <a:ea typeface="+mn-ea"/>
                <a:cs typeface="+mn-cs"/>
              </a:rPr>
              <a:t>Equipment Inspection - Aquatic Nuisance Species</a:t>
            </a:r>
          </a:p>
        </p:txBody>
      </p:sp>
      <p:sp>
        <p:nvSpPr>
          <p:cNvPr id="7" name="Rectangle 6"/>
          <p:cNvSpPr/>
          <p:nvPr/>
        </p:nvSpPr>
        <p:spPr>
          <a:xfrm>
            <a:off x="4953000" y="990600"/>
            <a:ext cx="3581400" cy="1200329"/>
          </a:xfrm>
          <a:prstGeom prst="rect">
            <a:avLst/>
          </a:prstGeom>
        </p:spPr>
        <p:txBody>
          <a:bodyPr wrap="square">
            <a:spAutoFit/>
          </a:bodyPr>
          <a:lstStyle/>
          <a:p>
            <a:r>
              <a:rPr lang="en-US" sz="3600" dirty="0">
                <a:solidFill>
                  <a:srgbClr val="FFFF00"/>
                </a:solidFill>
              </a:rPr>
              <a:t>Where problems</a:t>
            </a:r>
          </a:p>
          <a:p>
            <a:r>
              <a:rPr lang="en-US" sz="3600" dirty="0">
                <a:solidFill>
                  <a:srgbClr val="FFFF00"/>
                </a:solidFill>
              </a:rPr>
              <a:t> may occur</a:t>
            </a:r>
            <a:endParaRPr lang="en-US" sz="3600" dirty="0"/>
          </a:p>
        </p:txBody>
      </p:sp>
      <p:sp>
        <p:nvSpPr>
          <p:cNvPr id="264196" name="Rectangle 4"/>
          <p:cNvSpPr>
            <a:spLocks noGrp="1" noRot="1" noChangeArrowheads="1"/>
          </p:cNvSpPr>
          <p:nvPr>
            <p:ph type="body" sz="half" idx="1"/>
          </p:nvPr>
        </p:nvSpPr>
        <p:spPr>
          <a:xfrm>
            <a:off x="4953000" y="2362200"/>
            <a:ext cx="4041775" cy="3657600"/>
          </a:xfrm>
        </p:spPr>
        <p:txBody>
          <a:bodyPr/>
          <a:lstStyle/>
          <a:p>
            <a:pPr>
              <a:buClr>
                <a:srgbClr val="FFFF00"/>
              </a:buClr>
            </a:pPr>
            <a:r>
              <a:rPr lang="en-US" sz="2800" b="1" dirty="0">
                <a:effectLst/>
              </a:rPr>
              <a:t>Drafting from contaminated source</a:t>
            </a:r>
          </a:p>
          <a:p>
            <a:pPr lvl="1">
              <a:buClr>
                <a:srgbClr val="FFFF00"/>
              </a:buClr>
            </a:pPr>
            <a:r>
              <a:rPr lang="en-US" sz="2400" b="1" dirty="0">
                <a:effectLst/>
              </a:rPr>
              <a:t>Sucking up organics and sediment</a:t>
            </a:r>
          </a:p>
          <a:p>
            <a:pPr>
              <a:buClr>
                <a:srgbClr val="FFFF00"/>
              </a:buClr>
            </a:pPr>
            <a:r>
              <a:rPr lang="en-US" sz="2800" b="1" dirty="0">
                <a:effectLst/>
              </a:rPr>
              <a:t>Transport to new sites</a:t>
            </a:r>
          </a:p>
          <a:p>
            <a:pPr>
              <a:buClr>
                <a:srgbClr val="000000"/>
              </a:buClr>
            </a:pPr>
            <a:endParaRPr lang="en-US" sz="2800" b="1" dirty="0">
              <a:effectLst/>
            </a:endParaRPr>
          </a:p>
          <a:p>
            <a:pPr>
              <a:buClr>
                <a:srgbClr val="000000"/>
              </a:buClr>
            </a:pPr>
            <a:endParaRPr lang="en-US" sz="2800" b="1" dirty="0">
              <a:solidFill>
                <a:srgbClr val="000000"/>
              </a:solidFill>
              <a:effectLst/>
            </a:endParaRPr>
          </a:p>
        </p:txBody>
      </p:sp>
      <p:pic>
        <p:nvPicPr>
          <p:cNvPr id="8194" name="Picture 2" descr="Loading water from stream"/>
          <p:cNvPicPr>
            <a:picLocks noGrp="1" noChangeAspect="1" noChangeArrowheads="1"/>
          </p:cNvPicPr>
          <p:nvPr>
            <p:ph sz="quarter" idx="2"/>
          </p:nvPr>
        </p:nvPicPr>
        <p:blipFill>
          <a:blip r:embed="rId2" cstate="screen"/>
          <a:srcRect/>
          <a:stretch>
            <a:fillRect/>
          </a:stretch>
        </p:blipFill>
        <p:spPr>
          <a:xfrm>
            <a:off x="0" y="1295400"/>
            <a:ext cx="4876800" cy="3656012"/>
          </a:xfrm>
          <a:noFill/>
        </p:spPr>
      </p:pic>
      <p:pic>
        <p:nvPicPr>
          <p:cNvPr id="264197" name="Picture 5" descr="P8200649"/>
          <p:cNvPicPr>
            <a:picLocks noGrp="1" noChangeAspect="1" noChangeArrowheads="1"/>
          </p:cNvPicPr>
          <p:nvPr>
            <p:ph sz="quarter" idx="3"/>
          </p:nvPr>
        </p:nvPicPr>
        <p:blipFill>
          <a:blip r:embed="rId3" cstate="screen"/>
          <a:srcRect/>
          <a:stretch>
            <a:fillRect/>
          </a:stretch>
        </p:blipFill>
        <p:spPr>
          <a:xfrm>
            <a:off x="990600" y="4076700"/>
            <a:ext cx="3379788" cy="2535238"/>
          </a:xfrm>
          <a:noFill/>
        </p:spPr>
      </p:pic>
      <p:sp>
        <p:nvSpPr>
          <p:cNvPr id="6" name="TextBox 5"/>
          <p:cNvSpPr txBox="1"/>
          <p:nvPr/>
        </p:nvSpPr>
        <p:spPr>
          <a:xfrm>
            <a:off x="6629400" y="6248400"/>
            <a:ext cx="2127505" cy="369332"/>
          </a:xfrm>
          <a:prstGeom prst="rect">
            <a:avLst/>
          </a:prstGeom>
          <a:noFill/>
        </p:spPr>
        <p:txBody>
          <a:bodyPr wrap="none" rtlCol="0">
            <a:spAutoFit/>
          </a:bodyPr>
          <a:lstStyle/>
          <a:p>
            <a:r>
              <a:rPr lang="en-US" dirty="0"/>
              <a:t>Cynthia </a:t>
            </a:r>
            <a:r>
              <a:rPr lang="en-US" dirty="0" err="1"/>
              <a:t>Tait</a:t>
            </a:r>
            <a:r>
              <a:rPr lang="en-US" dirty="0"/>
              <a:t>, USFS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41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6" descr="Picture of a zebra and quagga mussel"/>
          <p:cNvPicPr>
            <a:picLocks noChangeAspect="1" noChangeArrowheads="1"/>
          </p:cNvPicPr>
          <p:nvPr/>
        </p:nvPicPr>
        <p:blipFill>
          <a:blip r:embed="rId2" cstate="screen"/>
          <a:srcRect/>
          <a:stretch>
            <a:fillRect/>
          </a:stretch>
        </p:blipFill>
        <p:spPr bwMode="auto">
          <a:xfrm>
            <a:off x="1371600" y="304800"/>
            <a:ext cx="5791200" cy="5965825"/>
          </a:xfrm>
          <a:prstGeom prst="rect">
            <a:avLst/>
          </a:prstGeom>
          <a:noFill/>
          <a:ln w="9525">
            <a:solidFill>
              <a:schemeClr val="tx1"/>
            </a:solidFill>
            <a:miter lim="800000"/>
            <a:headEnd/>
            <a:tailEnd/>
          </a:ln>
        </p:spPr>
      </p:pic>
      <p:sp>
        <p:nvSpPr>
          <p:cNvPr id="13315" name="Rectangle 4"/>
          <p:cNvSpPr>
            <a:spLocks noChangeArrowheads="1"/>
          </p:cNvSpPr>
          <p:nvPr/>
        </p:nvSpPr>
        <p:spPr bwMode="auto">
          <a:xfrm>
            <a:off x="5410200" y="3429000"/>
            <a:ext cx="1463675" cy="523875"/>
          </a:xfrm>
          <a:prstGeom prst="rect">
            <a:avLst/>
          </a:prstGeom>
          <a:noFill/>
          <a:ln w="9525">
            <a:noFill/>
            <a:miter lim="800000"/>
            <a:headEnd/>
            <a:tailEnd/>
          </a:ln>
        </p:spPr>
        <p:txBody>
          <a:bodyPr wrap="none" anchor="ctr">
            <a:spAutoFit/>
          </a:bodyPr>
          <a:lstStyle/>
          <a:p>
            <a:pPr eaLnBrk="0" hangingPunct="0"/>
            <a:r>
              <a:rPr lang="en-US" sz="2800" b="1">
                <a:solidFill>
                  <a:srgbClr val="000000"/>
                </a:solidFill>
              </a:rPr>
              <a:t>quagga</a:t>
            </a:r>
            <a:endParaRPr lang="en-US" sz="2400" b="1">
              <a:solidFill>
                <a:srgbClr val="000000"/>
              </a:solidFill>
            </a:endParaRPr>
          </a:p>
        </p:txBody>
      </p:sp>
      <p:sp>
        <p:nvSpPr>
          <p:cNvPr id="13316" name="Rectangle 14"/>
          <p:cNvSpPr>
            <a:spLocks noChangeArrowheads="1"/>
          </p:cNvSpPr>
          <p:nvPr/>
        </p:nvSpPr>
        <p:spPr bwMode="auto">
          <a:xfrm>
            <a:off x="5105400" y="990600"/>
            <a:ext cx="1123950" cy="523875"/>
          </a:xfrm>
          <a:prstGeom prst="rect">
            <a:avLst/>
          </a:prstGeom>
          <a:noFill/>
          <a:ln w="9525">
            <a:noFill/>
            <a:miter lim="800000"/>
            <a:headEnd/>
            <a:tailEnd/>
          </a:ln>
        </p:spPr>
        <p:txBody>
          <a:bodyPr wrap="none" anchor="ctr">
            <a:spAutoFit/>
          </a:bodyPr>
          <a:lstStyle/>
          <a:p>
            <a:pPr eaLnBrk="0" hangingPunct="0"/>
            <a:r>
              <a:rPr lang="en-US" sz="2800" b="1">
                <a:solidFill>
                  <a:srgbClr val="000000"/>
                </a:solidFill>
              </a:rPr>
              <a:t>zebra</a:t>
            </a:r>
            <a:endParaRPr lang="en-US" sz="2400" b="1">
              <a:solidFill>
                <a:srgbClr val="000000"/>
              </a:solidFill>
            </a:endParaRPr>
          </a:p>
        </p:txBody>
      </p:sp>
      <p:sp>
        <p:nvSpPr>
          <p:cNvPr id="5" name="TextBox 4"/>
          <p:cNvSpPr txBox="1"/>
          <p:nvPr/>
        </p:nvSpPr>
        <p:spPr>
          <a:xfrm>
            <a:off x="6629400" y="6248400"/>
            <a:ext cx="2127505" cy="369332"/>
          </a:xfrm>
          <a:prstGeom prst="rect">
            <a:avLst/>
          </a:prstGeom>
          <a:noFill/>
        </p:spPr>
        <p:txBody>
          <a:bodyPr wrap="none" rtlCol="0">
            <a:spAutoFit/>
          </a:bodyPr>
          <a:lstStyle/>
          <a:p>
            <a:r>
              <a:rPr lang="en-US" dirty="0"/>
              <a:t>Cynthia </a:t>
            </a:r>
            <a:r>
              <a:rPr lang="en-US" dirty="0" err="1"/>
              <a:t>Tait</a:t>
            </a:r>
            <a:r>
              <a:rPr lang="en-US" dirty="0"/>
              <a:t>, USFS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6" descr="map showing spots in the US where zebra and quagga mussels have been sighted"/>
          <p:cNvPicPr>
            <a:picLocks noChangeAspect="1"/>
          </p:cNvPicPr>
          <p:nvPr/>
        </p:nvPicPr>
        <p:blipFill>
          <a:blip r:embed="rId2" cstate="screen"/>
          <a:srcRect/>
          <a:stretch>
            <a:fillRect/>
          </a:stretch>
        </p:blipFill>
        <p:spPr bwMode="auto">
          <a:xfrm>
            <a:off x="0" y="-103188"/>
            <a:ext cx="9009063" cy="6961188"/>
          </a:xfrm>
          <a:prstGeom prst="rect">
            <a:avLst/>
          </a:prstGeom>
          <a:noFill/>
          <a:ln w="9525">
            <a:noFill/>
            <a:miter lim="800000"/>
            <a:headEnd/>
            <a:tailEnd/>
          </a:ln>
        </p:spPr>
      </p:pic>
      <p:sp>
        <p:nvSpPr>
          <p:cNvPr id="8" name="TextBox 7"/>
          <p:cNvSpPr txBox="1"/>
          <p:nvPr/>
        </p:nvSpPr>
        <p:spPr>
          <a:xfrm>
            <a:off x="609600" y="1143000"/>
            <a:ext cx="1262063" cy="369888"/>
          </a:xfrm>
          <a:prstGeom prst="rect">
            <a:avLst/>
          </a:prstGeom>
          <a:noFill/>
        </p:spPr>
        <p:txBody>
          <a:bodyPr wrap="none">
            <a:spAutoFit/>
          </a:bodyPr>
          <a:lstStyle/>
          <a:p>
            <a:pPr>
              <a:defRPr/>
            </a:pPr>
            <a:r>
              <a:rPr lang="en-US" b="1" dirty="0">
                <a:solidFill>
                  <a:schemeClr val="accent4">
                    <a:lumMod val="10000"/>
                  </a:schemeClr>
                </a:solidFill>
              </a:rPr>
              <a:t>NOV 2009</a:t>
            </a:r>
          </a:p>
        </p:txBody>
      </p:sp>
      <p:sp>
        <p:nvSpPr>
          <p:cNvPr id="5" name="Flowchart: Connector 4">
            <a:extLst>
              <a:ext uri="{C183D7F6-B498-43B3-948B-1728B52AA6E4}">
                <adec:decorative xmlns:adec="http://schemas.microsoft.com/office/drawing/2017/decorative" val="1"/>
              </a:ext>
            </a:extLst>
          </p:cNvPr>
          <p:cNvSpPr/>
          <p:nvPr/>
        </p:nvSpPr>
        <p:spPr>
          <a:xfrm>
            <a:off x="2743200" y="3124200"/>
            <a:ext cx="152400" cy="152400"/>
          </a:xfrm>
          <a:prstGeom prst="flowChartConnector">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Objectives</a:t>
            </a:r>
          </a:p>
        </p:txBody>
      </p:sp>
      <p:sp>
        <p:nvSpPr>
          <p:cNvPr id="3" name="Content Placeholder 2"/>
          <p:cNvSpPr>
            <a:spLocks noGrp="1"/>
          </p:cNvSpPr>
          <p:nvPr>
            <p:ph idx="1"/>
          </p:nvPr>
        </p:nvSpPr>
        <p:spPr/>
        <p:txBody>
          <a:bodyPr/>
          <a:lstStyle/>
          <a:p>
            <a:pPr>
              <a:defRPr/>
            </a:pPr>
            <a:r>
              <a:rPr lang="en-US" dirty="0"/>
              <a:t>Non-Wilderness Minimum Impact Strategies &amp; Techniques (MIST)</a:t>
            </a:r>
          </a:p>
          <a:p>
            <a:pPr>
              <a:defRPr/>
            </a:pPr>
            <a:endParaRPr lang="en-US" dirty="0"/>
          </a:p>
          <a:p>
            <a:pPr>
              <a:defRPr/>
            </a:pPr>
            <a:r>
              <a:rPr lang="en-US" dirty="0"/>
              <a:t>Concerns / capabilities of heavy equipment (aka Big Iron)</a:t>
            </a:r>
          </a:p>
          <a:p>
            <a:pPr>
              <a:defRPr/>
            </a:pPr>
            <a:endParaRPr lang="en-US" dirty="0"/>
          </a:p>
          <a:p>
            <a:pPr>
              <a:defRPr/>
            </a:pPr>
            <a:r>
              <a:rPr lang="en-US" dirty="0"/>
              <a:t>Example of Rehabilitation Actions and Objectives.</a:t>
            </a:r>
          </a:p>
        </p:txBody>
      </p:sp>
    </p:spTree>
    <p:extLst>
      <p:ext uri="{BB962C8B-B14F-4D97-AF65-F5344CB8AC3E}">
        <p14:creationId xmlns:p14="http://schemas.microsoft.com/office/powerpoint/2010/main" val="2334224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zebraEncrusted_Bottom"/>
          <p:cNvPicPr>
            <a:picLocks noGrp="1" noChangeAspect="1" noChangeArrowheads="1"/>
          </p:cNvPicPr>
          <p:nvPr>
            <p:ph idx="1"/>
          </p:nvPr>
        </p:nvPicPr>
        <p:blipFill>
          <a:blip r:embed="rId2" cstate="screen"/>
          <a:srcRect/>
          <a:stretch>
            <a:fillRect/>
          </a:stretch>
        </p:blipFill>
        <p:spPr>
          <a:xfrm>
            <a:off x="0" y="1"/>
            <a:ext cx="9146352" cy="6858000"/>
          </a:xfrm>
          <a:noFill/>
        </p:spPr>
      </p:pic>
      <p:sp>
        <p:nvSpPr>
          <p:cNvPr id="12291" name="Text Box 7"/>
          <p:cNvSpPr>
            <a:spLocks noGrp="1" noChangeArrowheads="1"/>
          </p:cNvSpPr>
          <p:nvPr>
            <p:ph type="title"/>
          </p:nvPr>
        </p:nvSpPr>
        <p:spPr>
          <a:xfrm>
            <a:off x="862013" y="228600"/>
            <a:ext cx="8510587" cy="1325563"/>
          </a:xfrm>
          <a:noFill/>
        </p:spPr>
        <p:txBody>
          <a:bodyPr/>
          <a:lstStyle/>
          <a:p>
            <a:pPr algn="l">
              <a:spcBef>
                <a:spcPct val="50000"/>
              </a:spcBef>
            </a:pPr>
            <a:r>
              <a:rPr lang="en-US" b="1">
                <a:solidFill>
                  <a:schemeClr val="tx1"/>
                </a:solidFill>
                <a:effectLst/>
              </a:rPr>
              <a:t>Zebra and Quagga Mussels</a:t>
            </a:r>
          </a:p>
        </p:txBody>
      </p:sp>
      <p:sp>
        <p:nvSpPr>
          <p:cNvPr id="4" name="TextBox 3"/>
          <p:cNvSpPr txBox="1"/>
          <p:nvPr/>
        </p:nvSpPr>
        <p:spPr>
          <a:xfrm>
            <a:off x="6400800" y="6248400"/>
            <a:ext cx="2127505" cy="369332"/>
          </a:xfrm>
          <a:prstGeom prst="rect">
            <a:avLst/>
          </a:prstGeom>
          <a:noFill/>
        </p:spPr>
        <p:txBody>
          <a:bodyPr wrap="none" rtlCol="0">
            <a:spAutoFit/>
          </a:bodyPr>
          <a:lstStyle/>
          <a:p>
            <a:r>
              <a:rPr lang="en-US" dirty="0"/>
              <a:t>Cynthia </a:t>
            </a:r>
            <a:r>
              <a:rPr lang="en-US" dirty="0" err="1"/>
              <a:t>Tait</a:t>
            </a:r>
            <a:r>
              <a:rPr lang="en-US" dirty="0"/>
              <a:t>, USFS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9" descr="zebra mussel beach NOAA Great Lakes Env Res Lab"/>
          <p:cNvPicPr>
            <a:picLocks noGrp="1" noChangeAspect="1" noChangeArrowheads="1"/>
          </p:cNvPicPr>
          <p:nvPr>
            <p:ph sz="half" idx="2"/>
          </p:nvPr>
        </p:nvPicPr>
        <p:blipFill>
          <a:blip r:embed="rId2" cstate="screen"/>
          <a:srcRect/>
          <a:stretch>
            <a:fillRect/>
          </a:stretch>
        </p:blipFill>
        <p:spPr>
          <a:xfrm>
            <a:off x="2362200" y="457200"/>
            <a:ext cx="6327775" cy="4227513"/>
          </a:xfrm>
          <a:noFill/>
        </p:spPr>
      </p:pic>
      <p:sp>
        <p:nvSpPr>
          <p:cNvPr id="17411" name="Rectangle 10"/>
          <p:cNvSpPr>
            <a:spLocks noGrp="1" noRot="1" noChangeArrowheads="1"/>
          </p:cNvSpPr>
          <p:nvPr>
            <p:ph type="title"/>
          </p:nvPr>
        </p:nvSpPr>
        <p:spPr>
          <a:xfrm>
            <a:off x="457200" y="304800"/>
            <a:ext cx="6297613" cy="1325563"/>
          </a:xfrm>
        </p:spPr>
        <p:txBody>
          <a:bodyPr/>
          <a:lstStyle/>
          <a:p>
            <a:r>
              <a:rPr lang="en-US" b="1">
                <a:solidFill>
                  <a:schemeClr val="tx1"/>
                </a:solidFill>
                <a:effectLst/>
              </a:rPr>
              <a:t>Lake Michigan</a:t>
            </a:r>
          </a:p>
        </p:txBody>
      </p:sp>
      <p:pic>
        <p:nvPicPr>
          <p:cNvPr id="17412" name="Picture 13" descr="Picture of a fish"/>
          <p:cNvPicPr>
            <a:picLocks noGrp="1" noChangeAspect="1" noChangeArrowheads="1"/>
          </p:cNvPicPr>
          <p:nvPr>
            <p:ph idx="1"/>
          </p:nvPr>
        </p:nvPicPr>
        <p:blipFill>
          <a:blip r:embed="rId3" cstate="screen"/>
          <a:srcRect/>
          <a:stretch>
            <a:fillRect/>
          </a:stretch>
        </p:blipFill>
        <p:spPr>
          <a:xfrm rot="5400000">
            <a:off x="388144" y="2431256"/>
            <a:ext cx="3978275" cy="4297363"/>
          </a:xfr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Quagga mussels on rope "/>
          <p:cNvPicPr>
            <a:picLocks noChangeAspect="1"/>
          </p:cNvPicPr>
          <p:nvPr/>
        </p:nvPicPr>
        <p:blipFill>
          <a:blip r:embed="rId2" cstate="screen"/>
          <a:srcRect/>
          <a:stretch>
            <a:fillRect/>
          </a:stretch>
        </p:blipFill>
        <p:spPr bwMode="auto">
          <a:xfrm>
            <a:off x="0" y="-379"/>
            <a:ext cx="7543800" cy="6858379"/>
          </a:xfrm>
          <a:prstGeom prst="rect">
            <a:avLst/>
          </a:prstGeom>
          <a:noFill/>
          <a:ln w="9525">
            <a:noFill/>
            <a:miter lim="800000"/>
            <a:headEnd/>
            <a:tailEnd/>
          </a:ln>
        </p:spPr>
      </p:pic>
      <p:sp>
        <p:nvSpPr>
          <p:cNvPr id="23555" name="Text Box 4"/>
          <p:cNvSpPr txBox="1">
            <a:spLocks noGrp="1" noChangeArrowheads="1"/>
          </p:cNvSpPr>
          <p:nvPr>
            <p:ph type="title" idx="4294967295"/>
          </p:nvPr>
        </p:nvSpPr>
        <p:spPr bwMode="auto">
          <a:xfrm>
            <a:off x="7010400" y="533400"/>
            <a:ext cx="1828800" cy="1570038"/>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mn-ea"/>
                <a:cs typeface="+mn-cs"/>
              </a:rPr>
              <a:t>Quaggas 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mn-ea"/>
                <a:cs typeface="+mn-cs"/>
              </a:rPr>
              <a:t>Lake Mead dock rope</a:t>
            </a:r>
            <a:r>
              <a:rPr kumimoji="0" lang="en-US" sz="1800" b="0" i="0" u="none" strike="noStrike" kern="1200" cap="none" spc="0" normalizeH="0" baseline="0" noProof="0" dirty="0">
                <a:ln>
                  <a:noFill/>
                </a:ln>
                <a:solidFill>
                  <a:schemeClr val="tx1"/>
                </a:solidFill>
                <a:effectLst/>
                <a:uLnTx/>
                <a:uFillTx/>
                <a:latin typeface="Arial" charset="0"/>
                <a:ea typeface="+mn-ea"/>
                <a:cs typeface="+mn-cs"/>
              </a:rPr>
              <a:t> </a:t>
            </a:r>
          </a:p>
        </p:txBody>
      </p:sp>
      <p:sp>
        <p:nvSpPr>
          <p:cNvPr id="4" name="TextBox 3"/>
          <p:cNvSpPr txBox="1"/>
          <p:nvPr/>
        </p:nvSpPr>
        <p:spPr>
          <a:xfrm>
            <a:off x="6629400" y="6248400"/>
            <a:ext cx="2127505" cy="369332"/>
          </a:xfrm>
          <a:prstGeom prst="rect">
            <a:avLst/>
          </a:prstGeom>
          <a:noFill/>
        </p:spPr>
        <p:txBody>
          <a:bodyPr wrap="none" rtlCol="0">
            <a:spAutoFit/>
          </a:bodyPr>
          <a:lstStyle/>
          <a:p>
            <a:r>
              <a:rPr lang="en-US" dirty="0"/>
              <a:t>Cynthia </a:t>
            </a:r>
            <a:r>
              <a:rPr lang="en-US" dirty="0" err="1"/>
              <a:t>Tait</a:t>
            </a:r>
            <a:r>
              <a:rPr lang="en-US" dirty="0"/>
              <a:t>, USFS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9" name="Rectangle 3"/>
          <p:cNvSpPr>
            <a:spLocks noGrp="1" noRot="1" noChangeArrowheads="1"/>
          </p:cNvSpPr>
          <p:nvPr>
            <p:ph type="title"/>
          </p:nvPr>
        </p:nvSpPr>
        <p:spPr/>
        <p:txBody>
          <a:bodyPr/>
          <a:lstStyle/>
          <a:p>
            <a:pPr>
              <a:defRPr/>
            </a:pPr>
            <a:r>
              <a:rPr lang="en-US" b="1" dirty="0">
                <a:solidFill>
                  <a:srgbClr val="FFFF00"/>
                </a:solidFill>
              </a:rPr>
              <a:t>Bottom Line:</a:t>
            </a:r>
          </a:p>
        </p:txBody>
      </p:sp>
      <p:sp>
        <p:nvSpPr>
          <p:cNvPr id="224258" name="Rectangle 2"/>
          <p:cNvSpPr>
            <a:spLocks noGrp="1" noRot="1" noChangeArrowheads="1"/>
          </p:cNvSpPr>
          <p:nvPr>
            <p:ph type="body" idx="1"/>
          </p:nvPr>
        </p:nvSpPr>
        <p:spPr>
          <a:xfrm>
            <a:off x="304800" y="1444625"/>
            <a:ext cx="8540750" cy="4422775"/>
          </a:xfrm>
        </p:spPr>
        <p:txBody>
          <a:bodyPr/>
          <a:lstStyle/>
          <a:p>
            <a:pPr>
              <a:lnSpc>
                <a:spcPct val="90000"/>
              </a:lnSpc>
              <a:defRPr/>
            </a:pPr>
            <a:r>
              <a:rPr lang="en-US" b="1" dirty="0"/>
              <a:t>Quagga mussels overwhelmingly spread by boaters; risk of spread by FS ops (relatively) low</a:t>
            </a:r>
          </a:p>
          <a:p>
            <a:pPr>
              <a:lnSpc>
                <a:spcPct val="90000"/>
              </a:lnSpc>
              <a:defRPr/>
            </a:pPr>
            <a:endParaRPr lang="en-US" b="1" dirty="0"/>
          </a:p>
          <a:p>
            <a:pPr>
              <a:lnSpc>
                <a:spcPct val="90000"/>
              </a:lnSpc>
              <a:defRPr/>
            </a:pPr>
            <a:r>
              <a:rPr lang="en-US" b="1" dirty="0"/>
              <a:t>FS ops unlikely to come into contact with adult mussels</a:t>
            </a:r>
          </a:p>
          <a:p>
            <a:pPr>
              <a:lnSpc>
                <a:spcPct val="90000"/>
              </a:lnSpc>
              <a:defRPr/>
            </a:pPr>
            <a:endParaRPr lang="en-US" b="1" dirty="0"/>
          </a:p>
          <a:p>
            <a:pPr>
              <a:lnSpc>
                <a:spcPct val="90000"/>
              </a:lnSpc>
              <a:defRPr/>
            </a:pPr>
            <a:r>
              <a:rPr lang="en-US" b="1" dirty="0"/>
              <a:t>BUT pumped water or gear surfaces may be contaminated with veligers</a:t>
            </a:r>
            <a:r>
              <a:rPr lang="en-US" dirty="0"/>
              <a:t> </a:t>
            </a:r>
            <a:endParaRPr lang="en-US" b="1" dirty="0"/>
          </a:p>
          <a:p>
            <a:pPr>
              <a:lnSpc>
                <a:spcPct val="90000"/>
              </a:lnSpc>
              <a:defRPr/>
            </a:pPr>
            <a:endParaRPr lang="en-US" b="1" dirty="0"/>
          </a:p>
          <a:p>
            <a:pPr>
              <a:lnSpc>
                <a:spcPct val="90000"/>
              </a:lnSpc>
              <a:defRPr/>
            </a:pPr>
            <a:endParaRPr lang="en-US" b="1" dirty="0"/>
          </a:p>
        </p:txBody>
      </p:sp>
      <p:sp>
        <p:nvSpPr>
          <p:cNvPr id="4" name="TextBox 3"/>
          <p:cNvSpPr txBox="1"/>
          <p:nvPr/>
        </p:nvSpPr>
        <p:spPr>
          <a:xfrm>
            <a:off x="6629400" y="6248400"/>
            <a:ext cx="2127505" cy="369332"/>
          </a:xfrm>
          <a:prstGeom prst="rect">
            <a:avLst/>
          </a:prstGeom>
          <a:noFill/>
        </p:spPr>
        <p:txBody>
          <a:bodyPr wrap="none" rtlCol="0">
            <a:spAutoFit/>
          </a:bodyPr>
          <a:lstStyle/>
          <a:p>
            <a:r>
              <a:rPr lang="en-US" dirty="0"/>
              <a:t>Cynthia </a:t>
            </a:r>
            <a:r>
              <a:rPr lang="en-US" dirty="0" err="1"/>
              <a:t>Tait</a:t>
            </a:r>
            <a:r>
              <a:rPr lang="en-US" dirty="0"/>
              <a:t>, USFS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Mussels"/>
          <p:cNvPicPr>
            <a:picLocks noGrp="1" noChangeAspect="1" noChangeArrowheads="1"/>
          </p:cNvPicPr>
          <p:nvPr>
            <p:ph sz="half" idx="2"/>
          </p:nvPr>
        </p:nvPicPr>
        <p:blipFill>
          <a:blip r:embed="rId2" cstate="screen">
            <a:lum bright="-10000"/>
          </a:blip>
          <a:srcRect/>
          <a:stretch>
            <a:fillRect/>
          </a:stretch>
        </p:blipFill>
        <p:spPr>
          <a:xfrm>
            <a:off x="0" y="0"/>
            <a:ext cx="9144000" cy="6858000"/>
          </a:xfrm>
          <a:noFill/>
        </p:spPr>
      </p:pic>
      <p:sp>
        <p:nvSpPr>
          <p:cNvPr id="225283" name="Rectangle 3"/>
          <p:cNvSpPr>
            <a:spLocks noGrp="1" noRot="1" noChangeArrowheads="1"/>
          </p:cNvSpPr>
          <p:nvPr>
            <p:ph type="title"/>
          </p:nvPr>
        </p:nvSpPr>
        <p:spPr>
          <a:xfrm>
            <a:off x="1676400" y="228601"/>
            <a:ext cx="5867400" cy="761999"/>
          </a:xfrm>
        </p:spPr>
        <p:txBody>
          <a:bodyPr/>
          <a:lstStyle/>
          <a:p>
            <a:pPr>
              <a:defRPr/>
            </a:pPr>
            <a:r>
              <a:rPr lang="en-US" b="1" dirty="0">
                <a:solidFill>
                  <a:srgbClr val="FFFF00"/>
                </a:solidFill>
              </a:rPr>
              <a:t>Recommendations:</a:t>
            </a:r>
          </a:p>
        </p:txBody>
      </p:sp>
      <p:sp>
        <p:nvSpPr>
          <p:cNvPr id="225284" name="Rectangle 4"/>
          <p:cNvSpPr>
            <a:spLocks noGrp="1" noRot="1" noChangeArrowheads="1"/>
          </p:cNvSpPr>
          <p:nvPr>
            <p:ph type="body" sz="half" idx="1"/>
          </p:nvPr>
        </p:nvSpPr>
        <p:spPr>
          <a:xfrm>
            <a:off x="304800" y="990600"/>
            <a:ext cx="8610601" cy="5703332"/>
          </a:xfrm>
          <a:solidFill>
            <a:schemeClr val="accent1">
              <a:lumMod val="60000"/>
              <a:lumOff val="40000"/>
              <a:alpha val="36000"/>
            </a:schemeClr>
          </a:solidFill>
        </p:spPr>
        <p:txBody>
          <a:bodyPr/>
          <a:lstStyle/>
          <a:p>
            <a:r>
              <a:rPr lang="en-US" sz="2000" b="1" dirty="0">
                <a:solidFill>
                  <a:srgbClr val="000000"/>
                </a:solidFill>
                <a:latin typeface="+mn-lt"/>
                <a:ea typeface="+mn-ea"/>
                <a:cs typeface="+mn-cs"/>
              </a:rPr>
              <a:t>Wash the outside and inside of equipment that will come in contact with </a:t>
            </a:r>
            <a:r>
              <a:rPr lang="en-US" sz="2000" b="1" dirty="0" err="1">
                <a:solidFill>
                  <a:srgbClr val="000000"/>
                </a:solidFill>
                <a:latin typeface="+mn-lt"/>
                <a:ea typeface="+mn-ea"/>
                <a:cs typeface="+mn-cs"/>
              </a:rPr>
              <a:t>waterbodies</a:t>
            </a:r>
            <a:r>
              <a:rPr lang="en-US" sz="2000" b="1" dirty="0">
                <a:solidFill>
                  <a:srgbClr val="000000"/>
                </a:solidFill>
                <a:latin typeface="+mn-lt"/>
                <a:ea typeface="+mn-ea"/>
                <a:cs typeface="+mn-cs"/>
              </a:rPr>
              <a:t> :</a:t>
            </a:r>
          </a:p>
          <a:p>
            <a:pPr lvl="1"/>
            <a:r>
              <a:rPr lang="en-US" sz="2000" b="1" dirty="0">
                <a:solidFill>
                  <a:srgbClr val="000000"/>
                </a:solidFill>
                <a:latin typeface="+mn-lt"/>
                <a:ea typeface="+mn-ea"/>
                <a:cs typeface="+mn-cs"/>
              </a:rPr>
              <a:t>Wash debris, mud, sediments, organisms, plant material and fragments from all equipment that will enter water feature.  Allow equipment to thoroughly air dry (inside and out) for a minimum of 48 hrs.</a:t>
            </a:r>
          </a:p>
          <a:p>
            <a:pPr lvl="1"/>
            <a:r>
              <a:rPr lang="en-US" sz="2000" b="1" dirty="0">
                <a:solidFill>
                  <a:srgbClr val="FFFF00"/>
                </a:solidFill>
                <a:latin typeface="+mn-lt"/>
                <a:ea typeface="+mn-ea"/>
                <a:cs typeface="+mn-cs"/>
              </a:rPr>
              <a:t>Wash equipments with heated water (&gt;140° F) for a minimum of ten minutes and until all mud, sediments, organisms, plant material and fragments are removed from equipment.  Allow equipment to thoroughly air dry for a minimum of two hours, or until no visible moisture exits.</a:t>
            </a:r>
          </a:p>
          <a:p>
            <a:pPr lvl="1"/>
            <a:r>
              <a:rPr lang="en-US" sz="2000" b="1" dirty="0">
                <a:solidFill>
                  <a:srgbClr val="000000"/>
                </a:solidFill>
                <a:latin typeface="+mn-lt"/>
                <a:ea typeface="+mn-ea"/>
                <a:cs typeface="+mn-cs"/>
              </a:rPr>
              <a:t>Wash equipment with a minimum of 5% Quaternary ammonium solution (Quat128 Sparquat256) for a minimum of ten minutes and until all mud, sediments, organisms, plant material and fragments are removed from equipment.  Allow equipment to thoroughly air dry for a minimum of two hours, or until no visible moisture exits.</a:t>
            </a:r>
          </a:p>
          <a:p>
            <a:pPr>
              <a:buNone/>
              <a:defRPr/>
            </a:pPr>
            <a:endParaRPr lang="en-US" b="1" dirty="0"/>
          </a:p>
        </p:txBody>
      </p:sp>
      <p:sp>
        <p:nvSpPr>
          <p:cNvPr id="5" name="TextBox 4"/>
          <p:cNvSpPr txBox="1"/>
          <p:nvPr/>
        </p:nvSpPr>
        <p:spPr>
          <a:xfrm>
            <a:off x="6705600" y="6324600"/>
            <a:ext cx="2127505" cy="369332"/>
          </a:xfrm>
          <a:prstGeom prst="rect">
            <a:avLst/>
          </a:prstGeom>
          <a:noFill/>
        </p:spPr>
        <p:txBody>
          <a:bodyPr wrap="none" rtlCol="0">
            <a:spAutoFit/>
          </a:bodyPr>
          <a:lstStyle/>
          <a:p>
            <a:r>
              <a:rPr lang="en-US" dirty="0"/>
              <a:t>Cynthia </a:t>
            </a:r>
            <a:r>
              <a:rPr lang="en-US" dirty="0" err="1"/>
              <a:t>Tait</a:t>
            </a:r>
            <a:r>
              <a:rPr lang="en-US" dirty="0"/>
              <a:t>, USFS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5284">
                                            <p:bg/>
                                          </p:spTgt>
                                        </p:tgtEl>
                                        <p:attrNameLst>
                                          <p:attrName>style.visibility</p:attrName>
                                        </p:attrNameLst>
                                      </p:cBhvr>
                                      <p:to>
                                        <p:strVal val="visible"/>
                                      </p:to>
                                    </p:set>
                                    <p:animEffect transition="in" filter="wipe(down)">
                                      <p:cBhvr>
                                        <p:cTn id="7" dur="500"/>
                                        <p:tgtEl>
                                          <p:spTgt spid="225284">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5284">
                                            <p:txEl>
                                              <p:pRg st="0" end="0"/>
                                            </p:txEl>
                                          </p:spTgt>
                                        </p:tgtEl>
                                        <p:attrNameLst>
                                          <p:attrName>style.visibility</p:attrName>
                                        </p:attrNameLst>
                                      </p:cBhvr>
                                      <p:to>
                                        <p:strVal val="visible"/>
                                      </p:to>
                                    </p:set>
                                    <p:animEffect transition="in" filter="wipe(down)">
                                      <p:cBhvr>
                                        <p:cTn id="10" dur="500"/>
                                        <p:tgtEl>
                                          <p:spTgt spid="225284">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25284">
                                            <p:txEl>
                                              <p:pRg st="1" end="1"/>
                                            </p:txEl>
                                          </p:spTgt>
                                        </p:tgtEl>
                                        <p:attrNameLst>
                                          <p:attrName>style.visibility</p:attrName>
                                        </p:attrNameLst>
                                      </p:cBhvr>
                                      <p:to>
                                        <p:strVal val="visible"/>
                                      </p:to>
                                    </p:set>
                                    <p:animEffect transition="in" filter="wipe(down)">
                                      <p:cBhvr>
                                        <p:cTn id="13" dur="500"/>
                                        <p:tgtEl>
                                          <p:spTgt spid="225284">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25284">
                                            <p:txEl>
                                              <p:pRg st="2" end="2"/>
                                            </p:txEl>
                                          </p:spTgt>
                                        </p:tgtEl>
                                        <p:attrNameLst>
                                          <p:attrName>style.visibility</p:attrName>
                                        </p:attrNameLst>
                                      </p:cBhvr>
                                      <p:to>
                                        <p:strVal val="visible"/>
                                      </p:to>
                                    </p:set>
                                    <p:animEffect transition="in" filter="wipe(down)">
                                      <p:cBhvr>
                                        <p:cTn id="16" dur="500"/>
                                        <p:tgtEl>
                                          <p:spTgt spid="225284">
                                            <p:txEl>
                                              <p:pRg st="2" end="2"/>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25284">
                                            <p:txEl>
                                              <p:pRg st="3" end="3"/>
                                            </p:txEl>
                                          </p:spTgt>
                                        </p:tgtEl>
                                        <p:attrNameLst>
                                          <p:attrName>style.visibility</p:attrName>
                                        </p:attrNameLst>
                                      </p:cBhvr>
                                      <p:to>
                                        <p:strVal val="visible"/>
                                      </p:to>
                                    </p:set>
                                    <p:animEffect transition="in" filter="wipe(down)">
                                      <p:cBhvr>
                                        <p:cTn id="19" dur="500"/>
                                        <p:tgtEl>
                                          <p:spTgt spid="22528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4" grpId="0" uiExpand="1"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ump hole with water in it and a pump set up next to it"/>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p:spPr>
      </p:pic>
      <p:sp>
        <p:nvSpPr>
          <p:cNvPr id="2" name="Title 1"/>
          <p:cNvSpPr>
            <a:spLocks noGrp="1"/>
          </p:cNvSpPr>
          <p:nvPr>
            <p:ph type="title"/>
          </p:nvPr>
        </p:nvSpPr>
        <p:spPr>
          <a:xfrm>
            <a:off x="0" y="228600"/>
            <a:ext cx="3886200" cy="960438"/>
          </a:xfrm>
        </p:spPr>
        <p:txBody>
          <a:bodyPr/>
          <a:lstStyle/>
          <a:p>
            <a:r>
              <a:rPr lang="en-US" dirty="0"/>
              <a:t>Sumps</a:t>
            </a:r>
          </a:p>
        </p:txBody>
      </p:sp>
      <p:cxnSp>
        <p:nvCxnSpPr>
          <p:cNvPr id="7" name="Straight Arrow Connector 6">
            <a:extLst>
              <a:ext uri="{C183D7F6-B498-43B3-948B-1728B52AA6E4}">
                <adec:decorative xmlns:adec="http://schemas.microsoft.com/office/drawing/2017/decorative" val="1"/>
              </a:ext>
            </a:extLst>
          </p:cNvPr>
          <p:cNvCxnSpPr/>
          <p:nvPr/>
        </p:nvCxnSpPr>
        <p:spPr>
          <a:xfrm rot="10800000">
            <a:off x="914400" y="3429000"/>
            <a:ext cx="5486400" cy="2895600"/>
          </a:xfrm>
          <a:prstGeom prst="straightConnector1">
            <a:avLst/>
          </a:prstGeom>
          <a:ln w="63500">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8" name="Oval 7">
            <a:extLst>
              <a:ext uri="{C183D7F6-B498-43B3-948B-1728B52AA6E4}">
                <adec:decorative xmlns:adec="http://schemas.microsoft.com/office/drawing/2017/decorative" val="1"/>
              </a:ext>
            </a:extLst>
          </p:cNvPr>
          <p:cNvSpPr/>
          <p:nvPr/>
        </p:nvSpPr>
        <p:spPr>
          <a:xfrm rot="1217957">
            <a:off x="3897991" y="1724431"/>
            <a:ext cx="3352800" cy="1696357"/>
          </a:xfrm>
          <a:prstGeom prst="ellipse">
            <a:avLst/>
          </a:prstGeom>
          <a:gradFill>
            <a:gsLst>
              <a:gs pos="22000">
                <a:schemeClr val="accent4">
                  <a:lumMod val="60000"/>
                  <a:lumOff val="40000"/>
                  <a:alpha val="80000"/>
                </a:schemeClr>
              </a:gs>
              <a:gs pos="68000">
                <a:srgbClr val="21D6E0"/>
              </a:gs>
              <a:gs pos="75000">
                <a:srgbClr val="0087E6"/>
              </a:gs>
              <a:gs pos="100000">
                <a:srgbClr val="005CBF"/>
              </a:gs>
            </a:gsLst>
            <a:lin ang="11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C183D7F6-B498-43B3-948B-1728B52AA6E4}">
                <adec:decorative xmlns:adec="http://schemas.microsoft.com/office/drawing/2017/decorative" val="1"/>
              </a:ext>
            </a:extLst>
          </p:cNvPr>
          <p:cNvCxnSpPr/>
          <p:nvPr/>
        </p:nvCxnSpPr>
        <p:spPr>
          <a:xfrm rot="16200000" flipV="1">
            <a:off x="5029200" y="4495800"/>
            <a:ext cx="2743200" cy="762000"/>
          </a:xfrm>
          <a:prstGeom prst="straightConnector1">
            <a:avLst/>
          </a:prstGeom>
          <a:ln w="63500">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1387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4" descr="Jocko_strm_crossing"/>
          <p:cNvPicPr>
            <a:picLocks noGrp="1" noChangeAspect="1" noChangeArrowheads="1"/>
          </p:cNvPicPr>
          <p:nvPr>
            <p:ph idx="1"/>
          </p:nvPr>
        </p:nvPicPr>
        <p:blipFill>
          <a:blip r:embed="rId2" cstate="print"/>
          <a:srcRect/>
          <a:stretch>
            <a:fillRect/>
          </a:stretch>
        </p:blipFill>
        <p:spPr>
          <a:xfrm>
            <a:off x="0" y="-99391"/>
            <a:ext cx="9144000" cy="6858000"/>
          </a:xfrm>
          <a:noFill/>
        </p:spPr>
      </p:pic>
      <p:sp>
        <p:nvSpPr>
          <p:cNvPr id="14340" name="Text Box 7"/>
          <p:cNvSpPr txBox="1">
            <a:spLocks noChangeArrowheads="1"/>
          </p:cNvSpPr>
          <p:nvPr/>
        </p:nvSpPr>
        <p:spPr bwMode="auto">
          <a:xfrm>
            <a:off x="609600" y="304800"/>
            <a:ext cx="2743200" cy="457200"/>
          </a:xfrm>
          <a:prstGeom prst="rect">
            <a:avLst/>
          </a:prstGeom>
          <a:noFill/>
          <a:ln w="9525">
            <a:noFill/>
            <a:miter lim="800000"/>
            <a:headEnd/>
            <a:tailEnd/>
          </a:ln>
        </p:spPr>
        <p:txBody>
          <a:bodyPr>
            <a:spAutoFit/>
          </a:bodyPr>
          <a:lstStyle/>
          <a:p>
            <a:pPr>
              <a:spcBef>
                <a:spcPct val="50000"/>
              </a:spcBef>
            </a:pPr>
            <a:r>
              <a:rPr lang="en-US" sz="2400" dirty="0">
                <a:solidFill>
                  <a:srgbClr val="FF9900"/>
                </a:solidFill>
              </a:rPr>
              <a:t>Stream Crossings</a:t>
            </a:r>
          </a:p>
        </p:txBody>
      </p:sp>
      <p:cxnSp>
        <p:nvCxnSpPr>
          <p:cNvPr id="6" name="Straight Arrow Connector 5" descr="Arrow pointing toward spot within a burned forest area"/>
          <p:cNvCxnSpPr/>
          <p:nvPr/>
        </p:nvCxnSpPr>
        <p:spPr bwMode="auto">
          <a:xfrm rot="5400000">
            <a:off x="1600200" y="3531705"/>
            <a:ext cx="2438400" cy="243840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7" name="Title 6"/>
          <p:cNvSpPr txBox="1">
            <a:spLocks noGrp="1"/>
          </p:cNvSpPr>
          <p:nvPr>
            <p:ph type="title" idx="4294967295"/>
          </p:nvPr>
        </p:nvSpPr>
        <p:spPr>
          <a:xfrm>
            <a:off x="5029200" y="533400"/>
            <a:ext cx="3505200"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Arial" charset="0"/>
                <a:ea typeface="+mn-ea"/>
                <a:cs typeface="+mn-cs"/>
              </a:rPr>
              <a:t>Equipment Usage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ipe(down)">
                                      <p:cBhvr>
                                        <p:cTn id="7" dur="500"/>
                                        <p:tgtEl>
                                          <p:spTgt spid="14340"/>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soldier_cl_xing1"/>
          <p:cNvPicPr>
            <a:picLocks noChangeAspect="1" noChangeArrowheads="1"/>
          </p:cNvPicPr>
          <p:nvPr/>
        </p:nvPicPr>
        <p:blipFill>
          <a:blip r:embed="rId3" cstate="screen"/>
          <a:srcRect/>
          <a:stretch>
            <a:fillRect/>
          </a:stretch>
        </p:blipFill>
        <p:spPr bwMode="auto">
          <a:xfrm>
            <a:off x="0" y="3175"/>
            <a:ext cx="9372600" cy="6907213"/>
          </a:xfrm>
          <a:prstGeom prst="rect">
            <a:avLst/>
          </a:prstGeom>
          <a:noFill/>
        </p:spPr>
      </p:pic>
      <p:sp>
        <p:nvSpPr>
          <p:cNvPr id="150531" name="Rectangle 3"/>
          <p:cNvSpPr>
            <a:spLocks noGrp="1" noChangeArrowheads="1"/>
          </p:cNvSpPr>
          <p:nvPr>
            <p:ph type="title"/>
          </p:nvPr>
        </p:nvSpPr>
        <p:spPr>
          <a:xfrm>
            <a:off x="3200400" y="5715000"/>
            <a:ext cx="5791200" cy="609600"/>
          </a:xfrm>
        </p:spPr>
        <p:txBody>
          <a:bodyPr>
            <a:normAutofit fontScale="90000"/>
          </a:bodyPr>
          <a:lstStyle/>
          <a:p>
            <a:r>
              <a:rPr lang="en-US" dirty="0">
                <a:solidFill>
                  <a:schemeClr val="bg2"/>
                </a:solidFill>
                <a:latin typeface="Times New Roman" pitchFamily="18" charset="0"/>
              </a:rPr>
              <a:t>Stream Crossings Cont.</a:t>
            </a:r>
          </a:p>
        </p:txBody>
      </p:sp>
      <p:sp>
        <p:nvSpPr>
          <p:cNvPr id="150533" name="Line 5" descr="Arrow spanning cross section of stream"/>
          <p:cNvSpPr>
            <a:spLocks noChangeShapeType="1"/>
          </p:cNvSpPr>
          <p:nvPr/>
        </p:nvSpPr>
        <p:spPr bwMode="auto">
          <a:xfrm flipH="1">
            <a:off x="838200" y="2362200"/>
            <a:ext cx="609600" cy="1600200"/>
          </a:xfrm>
          <a:prstGeom prst="line">
            <a:avLst/>
          </a:prstGeom>
          <a:noFill/>
          <a:ln w="34925">
            <a:solidFill>
              <a:srgbClr val="FFFF00"/>
            </a:solidFill>
            <a:round/>
            <a:headEnd type="arrow" w="lg" len="sm"/>
            <a:tailEnd type="arrow" w="lg" len="sm"/>
          </a:ln>
          <a:effectLst/>
        </p:spPr>
        <p:txBody>
          <a:bodyPr wrap="none"/>
          <a:lstStyle/>
          <a:p>
            <a:endParaRPr lang="en-US"/>
          </a:p>
        </p:txBody>
      </p:sp>
      <p:sp>
        <p:nvSpPr>
          <p:cNvPr id="150534" name="Line 6" descr="Arrow spanning stream cross section that has been widened "/>
          <p:cNvSpPr>
            <a:spLocks noChangeShapeType="1"/>
          </p:cNvSpPr>
          <p:nvPr/>
        </p:nvSpPr>
        <p:spPr bwMode="auto">
          <a:xfrm flipH="1">
            <a:off x="2209800" y="1219200"/>
            <a:ext cx="1371600" cy="4876800"/>
          </a:xfrm>
          <a:prstGeom prst="line">
            <a:avLst/>
          </a:prstGeom>
          <a:noFill/>
          <a:ln w="34925">
            <a:solidFill>
              <a:srgbClr val="FFFF00"/>
            </a:solidFill>
            <a:round/>
            <a:headEnd type="arrow" w="lg" len="sm"/>
            <a:tailEnd type="arrow" w="lg" len="sm"/>
          </a:ln>
          <a:effectLst/>
        </p:spPr>
        <p:txBody>
          <a:bodyPr wrap="none"/>
          <a:lstStyle/>
          <a:p>
            <a:endParaRPr lang="en-US"/>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381000" y="381000"/>
            <a:ext cx="5638800" cy="838200"/>
          </a:xfrm>
        </p:spPr>
        <p:txBody>
          <a:bodyPr/>
          <a:lstStyle/>
          <a:p>
            <a:r>
              <a:rPr lang="en-US">
                <a:latin typeface="Times New Roman" pitchFamily="18" charset="0"/>
              </a:rPr>
              <a:t>Stream Crossings Cont.</a:t>
            </a:r>
          </a:p>
        </p:txBody>
      </p:sp>
      <p:grpSp>
        <p:nvGrpSpPr>
          <p:cNvPr id="2" name="Group 6" descr="Outlines of natural stream banks vs stream banks that have been widened at crossing"/>
          <p:cNvGrpSpPr>
            <a:grpSpLocks/>
          </p:cNvGrpSpPr>
          <p:nvPr/>
        </p:nvGrpSpPr>
        <p:grpSpPr bwMode="auto">
          <a:xfrm>
            <a:off x="914400" y="1600200"/>
            <a:ext cx="7315200" cy="4953000"/>
            <a:chOff x="1003" y="1200"/>
            <a:chExt cx="4124" cy="2798"/>
          </a:xfrm>
        </p:grpSpPr>
        <p:pic>
          <p:nvPicPr>
            <p:cNvPr id="152583" name="Picture 7" descr="midxing_rehab"/>
            <p:cNvPicPr>
              <a:picLocks noChangeAspect="1" noChangeArrowheads="1"/>
            </p:cNvPicPr>
            <p:nvPr/>
          </p:nvPicPr>
          <p:blipFill>
            <a:blip r:embed="rId3" cstate="screen"/>
            <a:srcRect/>
            <a:stretch>
              <a:fillRect/>
            </a:stretch>
          </p:blipFill>
          <p:spPr bwMode="auto">
            <a:xfrm>
              <a:off x="1008" y="1200"/>
              <a:ext cx="4119" cy="2798"/>
            </a:xfrm>
            <a:prstGeom prst="rect">
              <a:avLst/>
            </a:prstGeom>
            <a:noFill/>
          </p:spPr>
        </p:pic>
        <p:sp>
          <p:nvSpPr>
            <p:cNvPr id="152584" name="Freeform 8"/>
            <p:cNvSpPr>
              <a:spLocks/>
            </p:cNvSpPr>
            <p:nvPr/>
          </p:nvSpPr>
          <p:spPr bwMode="auto">
            <a:xfrm>
              <a:off x="1003" y="1968"/>
              <a:ext cx="2396" cy="1990"/>
            </a:xfrm>
            <a:custGeom>
              <a:avLst/>
              <a:gdLst/>
              <a:ahLst/>
              <a:cxnLst>
                <a:cxn ang="0">
                  <a:pos x="2396" y="1964"/>
                </a:cxn>
                <a:cxn ang="0">
                  <a:pos x="2218" y="1915"/>
                </a:cxn>
                <a:cxn ang="0">
                  <a:pos x="2197" y="1872"/>
                </a:cxn>
                <a:cxn ang="0">
                  <a:pos x="2154" y="1822"/>
                </a:cxn>
                <a:cxn ang="0">
                  <a:pos x="2090" y="1787"/>
                </a:cxn>
                <a:cxn ang="0">
                  <a:pos x="1962" y="1723"/>
                </a:cxn>
                <a:cxn ang="0">
                  <a:pos x="1898" y="1687"/>
                </a:cxn>
                <a:cxn ang="0">
                  <a:pos x="1834" y="1644"/>
                </a:cxn>
                <a:cxn ang="0">
                  <a:pos x="1799" y="1602"/>
                </a:cxn>
                <a:cxn ang="0">
                  <a:pos x="1777" y="1559"/>
                </a:cxn>
                <a:cxn ang="0">
                  <a:pos x="1713" y="1531"/>
                </a:cxn>
                <a:cxn ang="0">
                  <a:pos x="1436" y="1524"/>
                </a:cxn>
                <a:cxn ang="0">
                  <a:pos x="1088" y="1495"/>
                </a:cxn>
                <a:cxn ang="0">
                  <a:pos x="938" y="1474"/>
                </a:cxn>
                <a:cxn ang="0">
                  <a:pos x="704" y="1460"/>
                </a:cxn>
                <a:cxn ang="0">
                  <a:pos x="590" y="1438"/>
                </a:cxn>
                <a:cxn ang="0">
                  <a:pos x="227" y="1424"/>
                </a:cxn>
                <a:cxn ang="0">
                  <a:pos x="85" y="1374"/>
                </a:cxn>
                <a:cxn ang="0">
                  <a:pos x="64" y="1310"/>
                </a:cxn>
                <a:cxn ang="0">
                  <a:pos x="135" y="1090"/>
                </a:cxn>
                <a:cxn ang="0">
                  <a:pos x="163" y="1026"/>
                </a:cxn>
                <a:cxn ang="0">
                  <a:pos x="170" y="926"/>
                </a:cxn>
                <a:cxn ang="0">
                  <a:pos x="177" y="905"/>
                </a:cxn>
                <a:cxn ang="0">
                  <a:pos x="121" y="834"/>
                </a:cxn>
                <a:cxn ang="0">
                  <a:pos x="21" y="741"/>
                </a:cxn>
                <a:cxn ang="0">
                  <a:pos x="0" y="692"/>
                </a:cxn>
                <a:cxn ang="0">
                  <a:pos x="7" y="564"/>
                </a:cxn>
                <a:cxn ang="0">
                  <a:pos x="78" y="500"/>
                </a:cxn>
                <a:cxn ang="0">
                  <a:pos x="199" y="478"/>
                </a:cxn>
                <a:cxn ang="0">
                  <a:pos x="291" y="443"/>
                </a:cxn>
                <a:cxn ang="0">
                  <a:pos x="313" y="421"/>
                </a:cxn>
                <a:cxn ang="0">
                  <a:pos x="334" y="414"/>
                </a:cxn>
                <a:cxn ang="0">
                  <a:pos x="362" y="386"/>
                </a:cxn>
                <a:cxn ang="0">
                  <a:pos x="512" y="393"/>
                </a:cxn>
                <a:cxn ang="0">
                  <a:pos x="533" y="407"/>
                </a:cxn>
                <a:cxn ang="0">
                  <a:pos x="640" y="443"/>
                </a:cxn>
                <a:cxn ang="0">
                  <a:pos x="839" y="428"/>
                </a:cxn>
                <a:cxn ang="0">
                  <a:pos x="988" y="443"/>
                </a:cxn>
                <a:cxn ang="0">
                  <a:pos x="910" y="251"/>
                </a:cxn>
                <a:cxn ang="0">
                  <a:pos x="775" y="208"/>
                </a:cxn>
                <a:cxn ang="0">
                  <a:pos x="711" y="158"/>
                </a:cxn>
                <a:cxn ang="0">
                  <a:pos x="675" y="123"/>
                </a:cxn>
                <a:cxn ang="0">
                  <a:pos x="618" y="59"/>
                </a:cxn>
                <a:cxn ang="0">
                  <a:pos x="597" y="37"/>
                </a:cxn>
                <a:cxn ang="0">
                  <a:pos x="554" y="9"/>
                </a:cxn>
                <a:cxn ang="0">
                  <a:pos x="533" y="48"/>
                </a:cxn>
                <a:cxn ang="0">
                  <a:pos x="485" y="48"/>
                </a:cxn>
                <a:cxn ang="0">
                  <a:pos x="533" y="0"/>
                </a:cxn>
              </a:cxnLst>
              <a:rect l="0" t="0" r="r" b="b"/>
              <a:pathLst>
                <a:path w="2396" h="1990">
                  <a:moveTo>
                    <a:pt x="2396" y="1964"/>
                  </a:moveTo>
                  <a:cubicBezTo>
                    <a:pt x="2327" y="1990"/>
                    <a:pt x="2280" y="1930"/>
                    <a:pt x="2218" y="1915"/>
                  </a:cubicBezTo>
                  <a:cubicBezTo>
                    <a:pt x="2177" y="1871"/>
                    <a:pt x="2234" y="1937"/>
                    <a:pt x="2197" y="1872"/>
                  </a:cubicBezTo>
                  <a:cubicBezTo>
                    <a:pt x="2186" y="1853"/>
                    <a:pt x="2171" y="1836"/>
                    <a:pt x="2154" y="1822"/>
                  </a:cubicBezTo>
                  <a:cubicBezTo>
                    <a:pt x="2136" y="1806"/>
                    <a:pt x="2111" y="1800"/>
                    <a:pt x="2090" y="1787"/>
                  </a:cubicBezTo>
                  <a:cubicBezTo>
                    <a:pt x="2049" y="1761"/>
                    <a:pt x="2009" y="1734"/>
                    <a:pt x="1962" y="1723"/>
                  </a:cubicBezTo>
                  <a:cubicBezTo>
                    <a:pt x="1941" y="1710"/>
                    <a:pt x="1918" y="1701"/>
                    <a:pt x="1898" y="1687"/>
                  </a:cubicBezTo>
                  <a:cubicBezTo>
                    <a:pt x="1873" y="1670"/>
                    <a:pt x="1863" y="1655"/>
                    <a:pt x="1834" y="1644"/>
                  </a:cubicBezTo>
                  <a:cubicBezTo>
                    <a:pt x="1803" y="1581"/>
                    <a:pt x="1840" y="1644"/>
                    <a:pt x="1799" y="1602"/>
                  </a:cubicBezTo>
                  <a:cubicBezTo>
                    <a:pt x="1733" y="1535"/>
                    <a:pt x="1829" y="1622"/>
                    <a:pt x="1777" y="1559"/>
                  </a:cubicBezTo>
                  <a:cubicBezTo>
                    <a:pt x="1766" y="1546"/>
                    <a:pt x="1724" y="1532"/>
                    <a:pt x="1713" y="1531"/>
                  </a:cubicBezTo>
                  <a:cubicBezTo>
                    <a:pt x="1621" y="1525"/>
                    <a:pt x="1528" y="1526"/>
                    <a:pt x="1436" y="1524"/>
                  </a:cubicBezTo>
                  <a:cubicBezTo>
                    <a:pt x="1320" y="1512"/>
                    <a:pt x="1204" y="1508"/>
                    <a:pt x="1088" y="1495"/>
                  </a:cubicBezTo>
                  <a:cubicBezTo>
                    <a:pt x="1038" y="1483"/>
                    <a:pt x="989" y="1479"/>
                    <a:pt x="938" y="1474"/>
                  </a:cubicBezTo>
                  <a:cubicBezTo>
                    <a:pt x="847" y="1444"/>
                    <a:pt x="948" y="1475"/>
                    <a:pt x="704" y="1460"/>
                  </a:cubicBezTo>
                  <a:cubicBezTo>
                    <a:pt x="667" y="1458"/>
                    <a:pt x="628" y="1441"/>
                    <a:pt x="590" y="1438"/>
                  </a:cubicBezTo>
                  <a:cubicBezTo>
                    <a:pt x="498" y="1430"/>
                    <a:pt x="294" y="1426"/>
                    <a:pt x="227" y="1424"/>
                  </a:cubicBezTo>
                  <a:cubicBezTo>
                    <a:pt x="179" y="1412"/>
                    <a:pt x="132" y="1390"/>
                    <a:pt x="85" y="1374"/>
                  </a:cubicBezTo>
                  <a:cubicBezTo>
                    <a:pt x="81" y="1352"/>
                    <a:pt x="65" y="1332"/>
                    <a:pt x="64" y="1310"/>
                  </a:cubicBezTo>
                  <a:cubicBezTo>
                    <a:pt x="59" y="1222"/>
                    <a:pt x="88" y="1160"/>
                    <a:pt x="135" y="1090"/>
                  </a:cubicBezTo>
                  <a:cubicBezTo>
                    <a:pt x="142" y="1067"/>
                    <a:pt x="155" y="1049"/>
                    <a:pt x="163" y="1026"/>
                  </a:cubicBezTo>
                  <a:cubicBezTo>
                    <a:pt x="165" y="993"/>
                    <a:pt x="166" y="959"/>
                    <a:pt x="170" y="926"/>
                  </a:cubicBezTo>
                  <a:cubicBezTo>
                    <a:pt x="171" y="919"/>
                    <a:pt x="178" y="912"/>
                    <a:pt x="177" y="905"/>
                  </a:cubicBezTo>
                  <a:cubicBezTo>
                    <a:pt x="172" y="866"/>
                    <a:pt x="147" y="856"/>
                    <a:pt x="121" y="834"/>
                  </a:cubicBezTo>
                  <a:cubicBezTo>
                    <a:pt x="85" y="804"/>
                    <a:pt x="69" y="757"/>
                    <a:pt x="21" y="741"/>
                  </a:cubicBezTo>
                  <a:cubicBezTo>
                    <a:pt x="10" y="724"/>
                    <a:pt x="0" y="715"/>
                    <a:pt x="0" y="692"/>
                  </a:cubicBezTo>
                  <a:cubicBezTo>
                    <a:pt x="0" y="649"/>
                    <a:pt x="1" y="606"/>
                    <a:pt x="7" y="564"/>
                  </a:cubicBezTo>
                  <a:cubicBezTo>
                    <a:pt x="10" y="544"/>
                    <a:pt x="60" y="506"/>
                    <a:pt x="78" y="500"/>
                  </a:cubicBezTo>
                  <a:cubicBezTo>
                    <a:pt x="118" y="488"/>
                    <a:pt x="159" y="488"/>
                    <a:pt x="199" y="478"/>
                  </a:cubicBezTo>
                  <a:cubicBezTo>
                    <a:pt x="230" y="470"/>
                    <a:pt x="260" y="453"/>
                    <a:pt x="291" y="443"/>
                  </a:cubicBezTo>
                  <a:cubicBezTo>
                    <a:pt x="298" y="436"/>
                    <a:pt x="304" y="427"/>
                    <a:pt x="313" y="421"/>
                  </a:cubicBezTo>
                  <a:cubicBezTo>
                    <a:pt x="319" y="417"/>
                    <a:pt x="329" y="419"/>
                    <a:pt x="334" y="414"/>
                  </a:cubicBezTo>
                  <a:cubicBezTo>
                    <a:pt x="371" y="377"/>
                    <a:pt x="306" y="405"/>
                    <a:pt x="362" y="386"/>
                  </a:cubicBezTo>
                  <a:cubicBezTo>
                    <a:pt x="412" y="388"/>
                    <a:pt x="462" y="387"/>
                    <a:pt x="512" y="393"/>
                  </a:cubicBezTo>
                  <a:cubicBezTo>
                    <a:pt x="520" y="394"/>
                    <a:pt x="525" y="403"/>
                    <a:pt x="533" y="407"/>
                  </a:cubicBezTo>
                  <a:cubicBezTo>
                    <a:pt x="567" y="424"/>
                    <a:pt x="604" y="432"/>
                    <a:pt x="640" y="443"/>
                  </a:cubicBezTo>
                  <a:cubicBezTo>
                    <a:pt x="706" y="440"/>
                    <a:pt x="772" y="428"/>
                    <a:pt x="839" y="428"/>
                  </a:cubicBezTo>
                  <a:cubicBezTo>
                    <a:pt x="889" y="428"/>
                    <a:pt x="938" y="439"/>
                    <a:pt x="988" y="443"/>
                  </a:cubicBezTo>
                  <a:cubicBezTo>
                    <a:pt x="1006" y="370"/>
                    <a:pt x="977" y="289"/>
                    <a:pt x="910" y="251"/>
                  </a:cubicBezTo>
                  <a:cubicBezTo>
                    <a:pt x="871" y="229"/>
                    <a:pt x="818" y="222"/>
                    <a:pt x="775" y="208"/>
                  </a:cubicBezTo>
                  <a:cubicBezTo>
                    <a:pt x="752" y="192"/>
                    <a:pt x="734" y="173"/>
                    <a:pt x="711" y="158"/>
                  </a:cubicBezTo>
                  <a:cubicBezTo>
                    <a:pt x="672" y="99"/>
                    <a:pt x="725" y="173"/>
                    <a:pt x="675" y="123"/>
                  </a:cubicBezTo>
                  <a:cubicBezTo>
                    <a:pt x="662" y="110"/>
                    <a:pt x="623" y="64"/>
                    <a:pt x="618" y="59"/>
                  </a:cubicBezTo>
                  <a:cubicBezTo>
                    <a:pt x="611" y="52"/>
                    <a:pt x="605" y="43"/>
                    <a:pt x="597" y="37"/>
                  </a:cubicBezTo>
                  <a:cubicBezTo>
                    <a:pt x="583" y="28"/>
                    <a:pt x="554" y="9"/>
                    <a:pt x="554" y="9"/>
                  </a:cubicBezTo>
                  <a:lnTo>
                    <a:pt x="533" y="48"/>
                  </a:lnTo>
                  <a:lnTo>
                    <a:pt x="485" y="48"/>
                  </a:lnTo>
                  <a:lnTo>
                    <a:pt x="533" y="0"/>
                  </a:lnTo>
                </a:path>
              </a:pathLst>
            </a:custGeom>
            <a:noFill/>
            <a:ln w="25400" cap="flat" cmpd="sng">
              <a:solidFill>
                <a:srgbClr val="FFFF00"/>
              </a:solidFill>
              <a:prstDash val="solid"/>
              <a:round/>
              <a:headEnd type="none" w="sm" len="sm"/>
              <a:tailEnd type="none" w="sm" len="sm"/>
            </a:ln>
            <a:effectLst/>
          </p:spPr>
          <p:txBody>
            <a:bodyPr wrap="none"/>
            <a:lstStyle/>
            <a:p>
              <a:endParaRPr lang="en-US"/>
            </a:p>
          </p:txBody>
        </p:sp>
        <p:sp>
          <p:nvSpPr>
            <p:cNvPr id="152585" name="Freeform 9"/>
            <p:cNvSpPr>
              <a:spLocks/>
            </p:cNvSpPr>
            <p:nvPr/>
          </p:nvSpPr>
          <p:spPr bwMode="auto">
            <a:xfrm>
              <a:off x="2880" y="2016"/>
              <a:ext cx="2190" cy="1639"/>
            </a:xfrm>
            <a:custGeom>
              <a:avLst/>
              <a:gdLst/>
              <a:ahLst/>
              <a:cxnLst>
                <a:cxn ang="0">
                  <a:pos x="1862" y="1493"/>
                </a:cxn>
                <a:cxn ang="0">
                  <a:pos x="1812" y="1429"/>
                </a:cxn>
                <a:cxn ang="0">
                  <a:pos x="1769" y="1415"/>
                </a:cxn>
                <a:cxn ang="0">
                  <a:pos x="1734" y="1394"/>
                </a:cxn>
                <a:cxn ang="0">
                  <a:pos x="1592" y="1301"/>
                </a:cxn>
                <a:cxn ang="0">
                  <a:pos x="1414" y="1258"/>
                </a:cxn>
                <a:cxn ang="0">
                  <a:pos x="1193" y="1109"/>
                </a:cxn>
                <a:cxn ang="0">
                  <a:pos x="1108" y="1066"/>
                </a:cxn>
                <a:cxn ang="0">
                  <a:pos x="1108" y="917"/>
                </a:cxn>
                <a:cxn ang="0">
                  <a:pos x="1186" y="882"/>
                </a:cxn>
                <a:cxn ang="0">
                  <a:pos x="1371" y="846"/>
                </a:cxn>
                <a:cxn ang="0">
                  <a:pos x="1528" y="789"/>
                </a:cxn>
                <a:cxn ang="0">
                  <a:pos x="1634" y="746"/>
                </a:cxn>
                <a:cxn ang="0">
                  <a:pos x="1727" y="697"/>
                </a:cxn>
                <a:cxn ang="0">
                  <a:pos x="1840" y="626"/>
                </a:cxn>
                <a:cxn ang="0">
                  <a:pos x="1876" y="597"/>
                </a:cxn>
                <a:cxn ang="0">
                  <a:pos x="1890" y="569"/>
                </a:cxn>
                <a:cxn ang="0">
                  <a:pos x="1904" y="554"/>
                </a:cxn>
                <a:cxn ang="0">
                  <a:pos x="1954" y="462"/>
                </a:cxn>
                <a:cxn ang="0">
                  <a:pos x="1947" y="370"/>
                </a:cxn>
                <a:cxn ang="0">
                  <a:pos x="1805" y="327"/>
                </a:cxn>
                <a:cxn ang="0">
                  <a:pos x="1705" y="277"/>
                </a:cxn>
                <a:cxn ang="0">
                  <a:pos x="1698" y="256"/>
                </a:cxn>
                <a:cxn ang="0">
                  <a:pos x="1677" y="227"/>
                </a:cxn>
                <a:cxn ang="0">
                  <a:pos x="1648" y="121"/>
                </a:cxn>
                <a:cxn ang="0">
                  <a:pos x="1442" y="50"/>
                </a:cxn>
                <a:cxn ang="0">
                  <a:pos x="944" y="78"/>
                </a:cxn>
                <a:cxn ang="0">
                  <a:pos x="902" y="99"/>
                </a:cxn>
                <a:cxn ang="0">
                  <a:pos x="774" y="142"/>
                </a:cxn>
                <a:cxn ang="0">
                  <a:pos x="752" y="149"/>
                </a:cxn>
                <a:cxn ang="0">
                  <a:pos x="724" y="163"/>
                </a:cxn>
                <a:cxn ang="0">
                  <a:pos x="568" y="199"/>
                </a:cxn>
                <a:cxn ang="0">
                  <a:pos x="461" y="234"/>
                </a:cxn>
                <a:cxn ang="0">
                  <a:pos x="376" y="263"/>
                </a:cxn>
                <a:cxn ang="0">
                  <a:pos x="319" y="277"/>
                </a:cxn>
                <a:cxn ang="0">
                  <a:pos x="255" y="306"/>
                </a:cxn>
                <a:cxn ang="0">
                  <a:pos x="212" y="298"/>
                </a:cxn>
                <a:cxn ang="0">
                  <a:pos x="148" y="249"/>
                </a:cxn>
                <a:cxn ang="0">
                  <a:pos x="134" y="227"/>
                </a:cxn>
                <a:cxn ang="0">
                  <a:pos x="91" y="199"/>
                </a:cxn>
                <a:cxn ang="0">
                  <a:pos x="27" y="121"/>
                </a:cxn>
                <a:cxn ang="0">
                  <a:pos x="6" y="99"/>
                </a:cxn>
                <a:cxn ang="0">
                  <a:pos x="6" y="0"/>
                </a:cxn>
              </a:cxnLst>
              <a:rect l="0" t="0" r="r" b="b"/>
              <a:pathLst>
                <a:path w="1954" h="1493">
                  <a:moveTo>
                    <a:pt x="1862" y="1493"/>
                  </a:moveTo>
                  <a:cubicBezTo>
                    <a:pt x="1856" y="1483"/>
                    <a:pt x="1829" y="1438"/>
                    <a:pt x="1812" y="1429"/>
                  </a:cubicBezTo>
                  <a:cubicBezTo>
                    <a:pt x="1799" y="1422"/>
                    <a:pt x="1782" y="1423"/>
                    <a:pt x="1769" y="1415"/>
                  </a:cubicBezTo>
                  <a:cubicBezTo>
                    <a:pt x="1757" y="1408"/>
                    <a:pt x="1746" y="1401"/>
                    <a:pt x="1734" y="1394"/>
                  </a:cubicBezTo>
                  <a:cubicBezTo>
                    <a:pt x="1687" y="1364"/>
                    <a:pt x="1642" y="1325"/>
                    <a:pt x="1592" y="1301"/>
                  </a:cubicBezTo>
                  <a:cubicBezTo>
                    <a:pt x="1537" y="1274"/>
                    <a:pt x="1471" y="1280"/>
                    <a:pt x="1414" y="1258"/>
                  </a:cubicBezTo>
                  <a:cubicBezTo>
                    <a:pt x="1351" y="1178"/>
                    <a:pt x="1295" y="1123"/>
                    <a:pt x="1193" y="1109"/>
                  </a:cubicBezTo>
                  <a:cubicBezTo>
                    <a:pt x="1166" y="1091"/>
                    <a:pt x="1136" y="1081"/>
                    <a:pt x="1108" y="1066"/>
                  </a:cubicBezTo>
                  <a:cubicBezTo>
                    <a:pt x="1094" y="1008"/>
                    <a:pt x="1090" y="1007"/>
                    <a:pt x="1108" y="917"/>
                  </a:cubicBezTo>
                  <a:cubicBezTo>
                    <a:pt x="1114" y="888"/>
                    <a:pt x="1168" y="887"/>
                    <a:pt x="1186" y="882"/>
                  </a:cubicBezTo>
                  <a:cubicBezTo>
                    <a:pt x="1249" y="864"/>
                    <a:pt x="1305" y="853"/>
                    <a:pt x="1371" y="846"/>
                  </a:cubicBezTo>
                  <a:cubicBezTo>
                    <a:pt x="1416" y="816"/>
                    <a:pt x="1476" y="805"/>
                    <a:pt x="1528" y="789"/>
                  </a:cubicBezTo>
                  <a:cubicBezTo>
                    <a:pt x="1559" y="768"/>
                    <a:pt x="1598" y="754"/>
                    <a:pt x="1634" y="746"/>
                  </a:cubicBezTo>
                  <a:cubicBezTo>
                    <a:pt x="1666" y="730"/>
                    <a:pt x="1693" y="708"/>
                    <a:pt x="1727" y="697"/>
                  </a:cubicBezTo>
                  <a:cubicBezTo>
                    <a:pt x="1752" y="670"/>
                    <a:pt x="1804" y="638"/>
                    <a:pt x="1840" y="626"/>
                  </a:cubicBezTo>
                  <a:cubicBezTo>
                    <a:pt x="1851" y="615"/>
                    <a:pt x="1866" y="609"/>
                    <a:pt x="1876" y="597"/>
                  </a:cubicBezTo>
                  <a:cubicBezTo>
                    <a:pt x="1883" y="589"/>
                    <a:pt x="1884" y="578"/>
                    <a:pt x="1890" y="569"/>
                  </a:cubicBezTo>
                  <a:cubicBezTo>
                    <a:pt x="1894" y="563"/>
                    <a:pt x="1899" y="559"/>
                    <a:pt x="1904" y="554"/>
                  </a:cubicBezTo>
                  <a:cubicBezTo>
                    <a:pt x="1916" y="522"/>
                    <a:pt x="1935" y="491"/>
                    <a:pt x="1954" y="462"/>
                  </a:cubicBezTo>
                  <a:cubicBezTo>
                    <a:pt x="1952" y="431"/>
                    <a:pt x="1953" y="400"/>
                    <a:pt x="1947" y="370"/>
                  </a:cubicBezTo>
                  <a:cubicBezTo>
                    <a:pt x="1938" y="324"/>
                    <a:pt x="1830" y="329"/>
                    <a:pt x="1805" y="327"/>
                  </a:cubicBezTo>
                  <a:cubicBezTo>
                    <a:pt x="1761" y="312"/>
                    <a:pt x="1734" y="317"/>
                    <a:pt x="1705" y="277"/>
                  </a:cubicBezTo>
                  <a:cubicBezTo>
                    <a:pt x="1703" y="270"/>
                    <a:pt x="1702" y="262"/>
                    <a:pt x="1698" y="256"/>
                  </a:cubicBezTo>
                  <a:cubicBezTo>
                    <a:pt x="1692" y="246"/>
                    <a:pt x="1681" y="238"/>
                    <a:pt x="1677" y="227"/>
                  </a:cubicBezTo>
                  <a:cubicBezTo>
                    <a:pt x="1666" y="200"/>
                    <a:pt x="1671" y="144"/>
                    <a:pt x="1648" y="121"/>
                  </a:cubicBezTo>
                  <a:cubicBezTo>
                    <a:pt x="1593" y="66"/>
                    <a:pt x="1514" y="67"/>
                    <a:pt x="1442" y="50"/>
                  </a:cubicBezTo>
                  <a:cubicBezTo>
                    <a:pt x="1254" y="54"/>
                    <a:pt x="1115" y="54"/>
                    <a:pt x="944" y="78"/>
                  </a:cubicBezTo>
                  <a:cubicBezTo>
                    <a:pt x="888" y="97"/>
                    <a:pt x="960" y="71"/>
                    <a:pt x="902" y="99"/>
                  </a:cubicBezTo>
                  <a:cubicBezTo>
                    <a:pt x="863" y="118"/>
                    <a:pt x="816" y="130"/>
                    <a:pt x="774" y="142"/>
                  </a:cubicBezTo>
                  <a:cubicBezTo>
                    <a:pt x="767" y="144"/>
                    <a:pt x="759" y="146"/>
                    <a:pt x="752" y="149"/>
                  </a:cubicBezTo>
                  <a:cubicBezTo>
                    <a:pt x="742" y="153"/>
                    <a:pt x="734" y="160"/>
                    <a:pt x="724" y="163"/>
                  </a:cubicBezTo>
                  <a:cubicBezTo>
                    <a:pt x="675" y="179"/>
                    <a:pt x="618" y="192"/>
                    <a:pt x="568" y="199"/>
                  </a:cubicBezTo>
                  <a:cubicBezTo>
                    <a:pt x="532" y="216"/>
                    <a:pt x="498" y="222"/>
                    <a:pt x="461" y="234"/>
                  </a:cubicBezTo>
                  <a:cubicBezTo>
                    <a:pt x="435" y="253"/>
                    <a:pt x="407" y="255"/>
                    <a:pt x="376" y="263"/>
                  </a:cubicBezTo>
                  <a:cubicBezTo>
                    <a:pt x="357" y="268"/>
                    <a:pt x="319" y="277"/>
                    <a:pt x="319" y="277"/>
                  </a:cubicBezTo>
                  <a:cubicBezTo>
                    <a:pt x="298" y="291"/>
                    <a:pt x="278" y="297"/>
                    <a:pt x="255" y="306"/>
                  </a:cubicBezTo>
                  <a:cubicBezTo>
                    <a:pt x="241" y="303"/>
                    <a:pt x="225" y="304"/>
                    <a:pt x="212" y="298"/>
                  </a:cubicBezTo>
                  <a:cubicBezTo>
                    <a:pt x="192" y="289"/>
                    <a:pt x="163" y="268"/>
                    <a:pt x="148" y="249"/>
                  </a:cubicBezTo>
                  <a:cubicBezTo>
                    <a:pt x="143" y="242"/>
                    <a:pt x="141" y="233"/>
                    <a:pt x="134" y="227"/>
                  </a:cubicBezTo>
                  <a:cubicBezTo>
                    <a:pt x="121" y="216"/>
                    <a:pt x="91" y="199"/>
                    <a:pt x="91" y="199"/>
                  </a:cubicBezTo>
                  <a:cubicBezTo>
                    <a:pt x="71" y="169"/>
                    <a:pt x="48" y="152"/>
                    <a:pt x="27" y="121"/>
                  </a:cubicBezTo>
                  <a:cubicBezTo>
                    <a:pt x="21" y="113"/>
                    <a:pt x="8" y="109"/>
                    <a:pt x="6" y="99"/>
                  </a:cubicBezTo>
                  <a:cubicBezTo>
                    <a:pt x="0" y="66"/>
                    <a:pt x="6" y="33"/>
                    <a:pt x="6" y="0"/>
                  </a:cubicBezTo>
                </a:path>
              </a:pathLst>
            </a:custGeom>
            <a:noFill/>
            <a:ln w="25400" cap="flat" cmpd="sng">
              <a:solidFill>
                <a:srgbClr val="FFFF00"/>
              </a:solidFill>
              <a:prstDash val="solid"/>
              <a:round/>
              <a:headEnd type="none" w="sm" len="sm"/>
              <a:tailEnd type="none" w="sm" len="sm"/>
            </a:ln>
            <a:effectLst/>
          </p:spPr>
          <p:txBody>
            <a:bodyPr wrap="none"/>
            <a:lstStyle/>
            <a:p>
              <a:endParaRPr lang="en-US"/>
            </a:p>
          </p:txBody>
        </p:sp>
        <p:sp>
          <p:nvSpPr>
            <p:cNvPr id="152586" name="Freeform 10"/>
            <p:cNvSpPr>
              <a:spLocks/>
            </p:cNvSpPr>
            <p:nvPr/>
          </p:nvSpPr>
          <p:spPr bwMode="auto">
            <a:xfrm>
              <a:off x="1600" y="1941"/>
              <a:ext cx="1792" cy="1999"/>
            </a:xfrm>
            <a:custGeom>
              <a:avLst/>
              <a:gdLst/>
              <a:ahLst/>
              <a:cxnLst>
                <a:cxn ang="0">
                  <a:pos x="1792" y="1999"/>
                </a:cxn>
                <a:cxn ang="0">
                  <a:pos x="1685" y="1920"/>
                </a:cxn>
                <a:cxn ang="0">
                  <a:pos x="1529" y="1792"/>
                </a:cxn>
                <a:cxn ang="0">
                  <a:pos x="1444" y="1728"/>
                </a:cxn>
                <a:cxn ang="0">
                  <a:pos x="1323" y="1636"/>
                </a:cxn>
                <a:cxn ang="0">
                  <a:pos x="1237" y="1572"/>
                </a:cxn>
                <a:cxn ang="0">
                  <a:pos x="1180" y="1515"/>
                </a:cxn>
                <a:cxn ang="0">
                  <a:pos x="1088" y="1458"/>
                </a:cxn>
                <a:cxn ang="0">
                  <a:pos x="932" y="1287"/>
                </a:cxn>
                <a:cxn ang="0">
                  <a:pos x="875" y="1238"/>
                </a:cxn>
                <a:cxn ang="0">
                  <a:pos x="796" y="1124"/>
                </a:cxn>
                <a:cxn ang="0">
                  <a:pos x="754" y="1039"/>
                </a:cxn>
                <a:cxn ang="0">
                  <a:pos x="697" y="896"/>
                </a:cxn>
                <a:cxn ang="0">
                  <a:pos x="668" y="811"/>
                </a:cxn>
                <a:cxn ang="0">
                  <a:pos x="661" y="768"/>
                </a:cxn>
                <a:cxn ang="0">
                  <a:pos x="654" y="669"/>
                </a:cxn>
                <a:cxn ang="0">
                  <a:pos x="604" y="534"/>
                </a:cxn>
                <a:cxn ang="0">
                  <a:pos x="555" y="455"/>
                </a:cxn>
                <a:cxn ang="0">
                  <a:pos x="526" y="413"/>
                </a:cxn>
                <a:cxn ang="0">
                  <a:pos x="405" y="292"/>
                </a:cxn>
                <a:cxn ang="0">
                  <a:pos x="384" y="285"/>
                </a:cxn>
                <a:cxn ang="0">
                  <a:pos x="356" y="271"/>
                </a:cxn>
                <a:cxn ang="0">
                  <a:pos x="341" y="256"/>
                </a:cxn>
                <a:cxn ang="0">
                  <a:pos x="213" y="214"/>
                </a:cxn>
                <a:cxn ang="0">
                  <a:pos x="178" y="178"/>
                </a:cxn>
                <a:cxn ang="0">
                  <a:pos x="156" y="164"/>
                </a:cxn>
                <a:cxn ang="0">
                  <a:pos x="50" y="64"/>
                </a:cxn>
                <a:cxn ang="0">
                  <a:pos x="0" y="0"/>
                </a:cxn>
              </a:cxnLst>
              <a:rect l="0" t="0" r="r" b="b"/>
              <a:pathLst>
                <a:path w="1792" h="1999">
                  <a:moveTo>
                    <a:pt x="1792" y="1999"/>
                  </a:moveTo>
                  <a:cubicBezTo>
                    <a:pt x="1742" y="1985"/>
                    <a:pt x="1720" y="1955"/>
                    <a:pt x="1685" y="1920"/>
                  </a:cubicBezTo>
                  <a:cubicBezTo>
                    <a:pt x="1654" y="1826"/>
                    <a:pt x="1591" y="1839"/>
                    <a:pt x="1529" y="1792"/>
                  </a:cubicBezTo>
                  <a:cubicBezTo>
                    <a:pt x="1500" y="1770"/>
                    <a:pt x="1479" y="1740"/>
                    <a:pt x="1444" y="1728"/>
                  </a:cubicBezTo>
                  <a:cubicBezTo>
                    <a:pt x="1409" y="1695"/>
                    <a:pt x="1370" y="1652"/>
                    <a:pt x="1323" y="1636"/>
                  </a:cubicBezTo>
                  <a:cubicBezTo>
                    <a:pt x="1256" y="1586"/>
                    <a:pt x="1285" y="1607"/>
                    <a:pt x="1237" y="1572"/>
                  </a:cubicBezTo>
                  <a:cubicBezTo>
                    <a:pt x="1129" y="1494"/>
                    <a:pt x="1247" y="1536"/>
                    <a:pt x="1180" y="1515"/>
                  </a:cubicBezTo>
                  <a:cubicBezTo>
                    <a:pt x="1149" y="1492"/>
                    <a:pt x="1124" y="1470"/>
                    <a:pt x="1088" y="1458"/>
                  </a:cubicBezTo>
                  <a:cubicBezTo>
                    <a:pt x="1032" y="1402"/>
                    <a:pt x="978" y="1351"/>
                    <a:pt x="932" y="1287"/>
                  </a:cubicBezTo>
                  <a:cubicBezTo>
                    <a:pt x="917" y="1267"/>
                    <a:pt x="875" y="1238"/>
                    <a:pt x="875" y="1238"/>
                  </a:cubicBezTo>
                  <a:cubicBezTo>
                    <a:pt x="848" y="1200"/>
                    <a:pt x="829" y="1156"/>
                    <a:pt x="796" y="1124"/>
                  </a:cubicBezTo>
                  <a:cubicBezTo>
                    <a:pt x="786" y="1095"/>
                    <a:pt x="771" y="1065"/>
                    <a:pt x="754" y="1039"/>
                  </a:cubicBezTo>
                  <a:cubicBezTo>
                    <a:pt x="738" y="990"/>
                    <a:pt x="725" y="940"/>
                    <a:pt x="697" y="896"/>
                  </a:cubicBezTo>
                  <a:cubicBezTo>
                    <a:pt x="680" y="829"/>
                    <a:pt x="692" y="856"/>
                    <a:pt x="668" y="811"/>
                  </a:cubicBezTo>
                  <a:cubicBezTo>
                    <a:pt x="666" y="797"/>
                    <a:pt x="662" y="782"/>
                    <a:pt x="661" y="768"/>
                  </a:cubicBezTo>
                  <a:cubicBezTo>
                    <a:pt x="658" y="735"/>
                    <a:pt x="659" y="702"/>
                    <a:pt x="654" y="669"/>
                  </a:cubicBezTo>
                  <a:cubicBezTo>
                    <a:pt x="647" y="621"/>
                    <a:pt x="620" y="578"/>
                    <a:pt x="604" y="534"/>
                  </a:cubicBezTo>
                  <a:cubicBezTo>
                    <a:pt x="593" y="503"/>
                    <a:pt x="574" y="481"/>
                    <a:pt x="555" y="455"/>
                  </a:cubicBezTo>
                  <a:cubicBezTo>
                    <a:pt x="545" y="441"/>
                    <a:pt x="526" y="413"/>
                    <a:pt x="526" y="413"/>
                  </a:cubicBezTo>
                  <a:cubicBezTo>
                    <a:pt x="508" y="357"/>
                    <a:pt x="452" y="322"/>
                    <a:pt x="405" y="292"/>
                  </a:cubicBezTo>
                  <a:cubicBezTo>
                    <a:pt x="399" y="288"/>
                    <a:pt x="391" y="288"/>
                    <a:pt x="384" y="285"/>
                  </a:cubicBezTo>
                  <a:cubicBezTo>
                    <a:pt x="374" y="281"/>
                    <a:pt x="365" y="277"/>
                    <a:pt x="356" y="271"/>
                  </a:cubicBezTo>
                  <a:cubicBezTo>
                    <a:pt x="350" y="267"/>
                    <a:pt x="347" y="260"/>
                    <a:pt x="341" y="256"/>
                  </a:cubicBezTo>
                  <a:cubicBezTo>
                    <a:pt x="306" y="234"/>
                    <a:pt x="252" y="233"/>
                    <a:pt x="213" y="214"/>
                  </a:cubicBezTo>
                  <a:cubicBezTo>
                    <a:pt x="201" y="202"/>
                    <a:pt x="192" y="187"/>
                    <a:pt x="178" y="178"/>
                  </a:cubicBezTo>
                  <a:cubicBezTo>
                    <a:pt x="171" y="173"/>
                    <a:pt x="163" y="170"/>
                    <a:pt x="156" y="164"/>
                  </a:cubicBezTo>
                  <a:cubicBezTo>
                    <a:pt x="119" y="132"/>
                    <a:pt x="90" y="93"/>
                    <a:pt x="50" y="64"/>
                  </a:cubicBezTo>
                  <a:cubicBezTo>
                    <a:pt x="38" y="46"/>
                    <a:pt x="0" y="20"/>
                    <a:pt x="0" y="0"/>
                  </a:cubicBezTo>
                </a:path>
              </a:pathLst>
            </a:custGeom>
            <a:noFill/>
            <a:ln w="34925" cap="flat" cmpd="sng">
              <a:solidFill>
                <a:srgbClr val="0000FF"/>
              </a:solidFill>
              <a:prstDash val="solid"/>
              <a:round/>
              <a:headEnd type="none" w="sm" len="sm"/>
              <a:tailEnd type="none" w="sm" len="sm"/>
            </a:ln>
            <a:effectLst/>
          </p:spPr>
          <p:txBody>
            <a:bodyPr wrap="none"/>
            <a:lstStyle/>
            <a:p>
              <a:endParaRPr lang="en-US"/>
            </a:p>
          </p:txBody>
        </p:sp>
        <p:sp>
          <p:nvSpPr>
            <p:cNvPr id="152587" name="Freeform 11"/>
            <p:cNvSpPr>
              <a:spLocks/>
            </p:cNvSpPr>
            <p:nvPr/>
          </p:nvSpPr>
          <p:spPr bwMode="auto">
            <a:xfrm>
              <a:off x="2795" y="2062"/>
              <a:ext cx="2140" cy="1657"/>
            </a:xfrm>
            <a:custGeom>
              <a:avLst/>
              <a:gdLst/>
              <a:ahLst/>
              <a:cxnLst>
                <a:cxn ang="0">
                  <a:pos x="2140" y="1657"/>
                </a:cxn>
                <a:cxn ang="0">
                  <a:pos x="2048" y="1622"/>
                </a:cxn>
                <a:cxn ang="0">
                  <a:pos x="2033" y="1600"/>
                </a:cxn>
                <a:cxn ang="0">
                  <a:pos x="1962" y="1543"/>
                </a:cxn>
                <a:cxn ang="0">
                  <a:pos x="1657" y="1380"/>
                </a:cxn>
                <a:cxn ang="0">
                  <a:pos x="1571" y="1344"/>
                </a:cxn>
                <a:cxn ang="0">
                  <a:pos x="1543" y="1323"/>
                </a:cxn>
                <a:cxn ang="0">
                  <a:pos x="1415" y="1252"/>
                </a:cxn>
                <a:cxn ang="0">
                  <a:pos x="1273" y="1166"/>
                </a:cxn>
                <a:cxn ang="0">
                  <a:pos x="1173" y="1010"/>
                </a:cxn>
                <a:cxn ang="0">
                  <a:pos x="1073" y="861"/>
                </a:cxn>
                <a:cxn ang="0">
                  <a:pos x="995" y="804"/>
                </a:cxn>
                <a:cxn ang="0">
                  <a:pos x="889" y="733"/>
                </a:cxn>
                <a:cxn ang="0">
                  <a:pos x="817" y="690"/>
                </a:cxn>
                <a:cxn ang="0">
                  <a:pos x="782" y="654"/>
                </a:cxn>
                <a:cxn ang="0">
                  <a:pos x="661" y="605"/>
                </a:cxn>
                <a:cxn ang="0">
                  <a:pos x="604" y="534"/>
                </a:cxn>
                <a:cxn ang="0">
                  <a:pos x="476" y="398"/>
                </a:cxn>
                <a:cxn ang="0">
                  <a:pos x="291" y="334"/>
                </a:cxn>
                <a:cxn ang="0">
                  <a:pos x="241" y="306"/>
                </a:cxn>
                <a:cxn ang="0">
                  <a:pos x="199" y="278"/>
                </a:cxn>
                <a:cxn ang="0">
                  <a:pos x="121" y="157"/>
                </a:cxn>
                <a:cxn ang="0">
                  <a:pos x="85" y="93"/>
                </a:cxn>
                <a:cxn ang="0">
                  <a:pos x="71" y="78"/>
                </a:cxn>
                <a:cxn ang="0">
                  <a:pos x="57" y="57"/>
                </a:cxn>
                <a:cxn ang="0">
                  <a:pos x="0" y="0"/>
                </a:cxn>
              </a:cxnLst>
              <a:rect l="0" t="0" r="r" b="b"/>
              <a:pathLst>
                <a:path w="2140" h="1657">
                  <a:moveTo>
                    <a:pt x="2140" y="1657"/>
                  </a:moveTo>
                  <a:cubicBezTo>
                    <a:pt x="2108" y="1647"/>
                    <a:pt x="2080" y="1633"/>
                    <a:pt x="2048" y="1622"/>
                  </a:cubicBezTo>
                  <a:cubicBezTo>
                    <a:pt x="2043" y="1615"/>
                    <a:pt x="2040" y="1606"/>
                    <a:pt x="2033" y="1600"/>
                  </a:cubicBezTo>
                  <a:cubicBezTo>
                    <a:pt x="2011" y="1579"/>
                    <a:pt x="1980" y="1567"/>
                    <a:pt x="1962" y="1543"/>
                  </a:cubicBezTo>
                  <a:cubicBezTo>
                    <a:pt x="1892" y="1449"/>
                    <a:pt x="1771" y="1396"/>
                    <a:pt x="1657" y="1380"/>
                  </a:cubicBezTo>
                  <a:cubicBezTo>
                    <a:pt x="1610" y="1357"/>
                    <a:pt x="1638" y="1370"/>
                    <a:pt x="1571" y="1344"/>
                  </a:cubicBezTo>
                  <a:cubicBezTo>
                    <a:pt x="1560" y="1340"/>
                    <a:pt x="1553" y="1329"/>
                    <a:pt x="1543" y="1323"/>
                  </a:cubicBezTo>
                  <a:cubicBezTo>
                    <a:pt x="1502" y="1295"/>
                    <a:pt x="1463" y="1264"/>
                    <a:pt x="1415" y="1252"/>
                  </a:cubicBezTo>
                  <a:cubicBezTo>
                    <a:pt x="1361" y="1210"/>
                    <a:pt x="1334" y="1184"/>
                    <a:pt x="1273" y="1166"/>
                  </a:cubicBezTo>
                  <a:cubicBezTo>
                    <a:pt x="1237" y="1116"/>
                    <a:pt x="1216" y="1053"/>
                    <a:pt x="1173" y="1010"/>
                  </a:cubicBezTo>
                  <a:cubicBezTo>
                    <a:pt x="1154" y="954"/>
                    <a:pt x="1117" y="900"/>
                    <a:pt x="1073" y="861"/>
                  </a:cubicBezTo>
                  <a:cubicBezTo>
                    <a:pt x="1049" y="840"/>
                    <a:pt x="1019" y="825"/>
                    <a:pt x="995" y="804"/>
                  </a:cubicBezTo>
                  <a:cubicBezTo>
                    <a:pt x="963" y="776"/>
                    <a:pt x="931" y="747"/>
                    <a:pt x="889" y="733"/>
                  </a:cubicBezTo>
                  <a:cubicBezTo>
                    <a:pt x="866" y="716"/>
                    <a:pt x="838" y="708"/>
                    <a:pt x="817" y="690"/>
                  </a:cubicBezTo>
                  <a:cubicBezTo>
                    <a:pt x="804" y="679"/>
                    <a:pt x="794" y="666"/>
                    <a:pt x="782" y="654"/>
                  </a:cubicBezTo>
                  <a:cubicBezTo>
                    <a:pt x="758" y="629"/>
                    <a:pt x="693" y="617"/>
                    <a:pt x="661" y="605"/>
                  </a:cubicBezTo>
                  <a:cubicBezTo>
                    <a:pt x="621" y="541"/>
                    <a:pt x="644" y="560"/>
                    <a:pt x="604" y="534"/>
                  </a:cubicBezTo>
                  <a:cubicBezTo>
                    <a:pt x="579" y="495"/>
                    <a:pt x="514" y="425"/>
                    <a:pt x="476" y="398"/>
                  </a:cubicBezTo>
                  <a:cubicBezTo>
                    <a:pt x="432" y="368"/>
                    <a:pt x="345" y="349"/>
                    <a:pt x="291" y="334"/>
                  </a:cubicBezTo>
                  <a:cubicBezTo>
                    <a:pt x="275" y="323"/>
                    <a:pt x="257" y="317"/>
                    <a:pt x="241" y="306"/>
                  </a:cubicBezTo>
                  <a:cubicBezTo>
                    <a:pt x="193" y="273"/>
                    <a:pt x="245" y="293"/>
                    <a:pt x="199" y="278"/>
                  </a:cubicBezTo>
                  <a:cubicBezTo>
                    <a:pt x="165" y="242"/>
                    <a:pt x="143" y="200"/>
                    <a:pt x="121" y="157"/>
                  </a:cubicBezTo>
                  <a:cubicBezTo>
                    <a:pt x="102" y="120"/>
                    <a:pt x="128" y="139"/>
                    <a:pt x="85" y="93"/>
                  </a:cubicBezTo>
                  <a:cubicBezTo>
                    <a:pt x="80" y="88"/>
                    <a:pt x="75" y="83"/>
                    <a:pt x="71" y="78"/>
                  </a:cubicBezTo>
                  <a:cubicBezTo>
                    <a:pt x="66" y="71"/>
                    <a:pt x="62" y="63"/>
                    <a:pt x="57" y="57"/>
                  </a:cubicBezTo>
                  <a:cubicBezTo>
                    <a:pt x="39" y="36"/>
                    <a:pt x="13" y="25"/>
                    <a:pt x="0" y="0"/>
                  </a:cubicBezTo>
                </a:path>
              </a:pathLst>
            </a:custGeom>
            <a:noFill/>
            <a:ln w="38100" cap="flat" cmpd="sng">
              <a:solidFill>
                <a:srgbClr val="0000FF"/>
              </a:solidFill>
              <a:prstDash val="solid"/>
              <a:round/>
              <a:headEnd type="none" w="sm" len="sm"/>
              <a:tailEnd type="none" w="sm" len="sm"/>
            </a:ln>
            <a:effectLst/>
          </p:spPr>
          <p:txBody>
            <a:bodyPr wrap="none"/>
            <a:lstStyle/>
            <a:p>
              <a:endParaRPr lang="en-US"/>
            </a:p>
          </p:txBody>
        </p:sp>
      </p:gr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Stream Crossings</a:t>
            </a:r>
          </a:p>
        </p:txBody>
      </p:sp>
      <p:sp>
        <p:nvSpPr>
          <p:cNvPr id="3" name="Content Placeholder 2"/>
          <p:cNvSpPr>
            <a:spLocks noGrp="1"/>
          </p:cNvSpPr>
          <p:nvPr>
            <p:ph idx="1"/>
          </p:nvPr>
        </p:nvSpPr>
        <p:spPr>
          <a:xfrm>
            <a:off x="457200" y="1219200"/>
            <a:ext cx="8229600" cy="5181600"/>
          </a:xfrm>
        </p:spPr>
        <p:txBody>
          <a:bodyPr/>
          <a:lstStyle/>
          <a:p>
            <a:r>
              <a:rPr lang="en-US" dirty="0"/>
              <a:t>Avoid if you can.</a:t>
            </a:r>
          </a:p>
          <a:p>
            <a:r>
              <a:rPr lang="en-US" dirty="0"/>
              <a:t>Minimize it when you can’t avoid it</a:t>
            </a:r>
          </a:p>
          <a:p>
            <a:pPr lvl="1"/>
            <a:r>
              <a:rPr lang="en-US" dirty="0"/>
              <a:t>Lift blade when crossing stream (15’-25’ both sides of stream).  Plan and using hand crew to tie line together.</a:t>
            </a:r>
          </a:p>
          <a:p>
            <a:pPr lvl="1"/>
            <a:r>
              <a:rPr lang="en-US" dirty="0"/>
              <a:t>Cross stream at right angles.</a:t>
            </a:r>
          </a:p>
          <a:p>
            <a:pPr lvl="1"/>
            <a:r>
              <a:rPr lang="en-US" dirty="0"/>
              <a:t>Don’t parallel stream within the riparian area</a:t>
            </a:r>
          </a:p>
          <a:p>
            <a:pPr>
              <a:buNone/>
            </a:pP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Grp="1" noChangeArrowheads="1"/>
          </p:cNvSpPr>
          <p:nvPr>
            <p:ph type="title"/>
          </p:nvPr>
        </p:nvSpPr>
        <p:spPr>
          <a:xfrm>
            <a:off x="304800" y="228600"/>
            <a:ext cx="8610600" cy="838200"/>
          </a:xfrm>
          <a:ln>
            <a:solidFill>
              <a:srgbClr val="FF9900"/>
            </a:solidFill>
          </a:ln>
        </p:spPr>
        <p:txBody>
          <a:bodyPr/>
          <a:lstStyle/>
          <a:p>
            <a:pPr eaLnBrk="1" hangingPunct="1">
              <a:defRPr/>
            </a:pPr>
            <a:r>
              <a:rPr lang="en-US" sz="3600" dirty="0"/>
              <a:t>Roles &amp; Responsibilities</a:t>
            </a:r>
            <a:endParaRPr lang="en-US" b="1" dirty="0"/>
          </a:p>
        </p:txBody>
      </p:sp>
      <p:sp>
        <p:nvSpPr>
          <p:cNvPr id="8200" name="Text Box 12"/>
          <p:cNvSpPr txBox="1">
            <a:spLocks noChangeArrowheads="1"/>
          </p:cNvSpPr>
          <p:nvPr/>
        </p:nvSpPr>
        <p:spPr bwMode="auto">
          <a:xfrm>
            <a:off x="762000" y="2082800"/>
            <a:ext cx="8161338" cy="519113"/>
          </a:xfrm>
          <a:prstGeom prst="rect">
            <a:avLst/>
          </a:prstGeom>
          <a:noFill/>
          <a:ln w="9525">
            <a:noFill/>
            <a:miter lim="800000"/>
            <a:headEnd/>
            <a:tailEnd/>
          </a:ln>
        </p:spPr>
        <p:txBody>
          <a:bodyPr wrap="none">
            <a:spAutoFit/>
          </a:bodyPr>
          <a:lstStyle/>
          <a:p>
            <a:r>
              <a:rPr lang="en-US" sz="2800" dirty="0"/>
              <a:t>Primary Objective</a:t>
            </a:r>
            <a:r>
              <a:rPr lang="en-US" sz="2400" dirty="0"/>
              <a:t>:  Identify Resource Issues of Concern</a:t>
            </a:r>
          </a:p>
        </p:txBody>
      </p:sp>
      <p:sp>
        <p:nvSpPr>
          <p:cNvPr id="5125" name="Rectangle 5"/>
          <p:cNvSpPr>
            <a:spLocks noGrp="1" noChangeArrowheads="1"/>
          </p:cNvSpPr>
          <p:nvPr>
            <p:ph type="body" idx="1"/>
          </p:nvPr>
        </p:nvSpPr>
        <p:spPr>
          <a:xfrm>
            <a:off x="609600" y="2971800"/>
            <a:ext cx="2286000" cy="1981200"/>
          </a:xfrm>
        </p:spPr>
        <p:txBody>
          <a:bodyPr/>
          <a:lstStyle/>
          <a:p>
            <a:pPr eaLnBrk="1" hangingPunct="1"/>
            <a:r>
              <a:rPr lang="en-US" sz="2800" dirty="0"/>
              <a:t>Prevent</a:t>
            </a:r>
          </a:p>
          <a:p>
            <a:pPr eaLnBrk="1" hangingPunct="1"/>
            <a:r>
              <a:rPr lang="en-US" sz="2800" dirty="0"/>
              <a:t>Minimize</a:t>
            </a:r>
          </a:p>
          <a:p>
            <a:pPr eaLnBrk="1" hangingPunct="1"/>
            <a:r>
              <a:rPr lang="en-US" sz="2800" dirty="0"/>
              <a:t>Repair</a:t>
            </a:r>
          </a:p>
        </p:txBody>
      </p:sp>
      <p:sp>
        <p:nvSpPr>
          <p:cNvPr id="5129" name="Line 9" descr="Points from &quot;Prevent&quot; to &quot;Communicate &amp; Document&quot;">
            <a:extLst>
              <a:ext uri="{C183D7F6-B498-43B3-948B-1728B52AA6E4}">
                <adec:decorative xmlns:adec="http://schemas.microsoft.com/office/drawing/2017/decorative" val="0"/>
              </a:ext>
            </a:extLst>
          </p:cNvPr>
          <p:cNvSpPr>
            <a:spLocks noChangeShapeType="1"/>
          </p:cNvSpPr>
          <p:nvPr/>
        </p:nvSpPr>
        <p:spPr bwMode="auto">
          <a:xfrm>
            <a:off x="2667000" y="3200400"/>
            <a:ext cx="762000" cy="381000"/>
          </a:xfrm>
          <a:prstGeom prst="line">
            <a:avLst/>
          </a:prstGeom>
          <a:noFill/>
          <a:ln w="9525">
            <a:solidFill>
              <a:schemeClr val="tx1"/>
            </a:solidFill>
            <a:round/>
            <a:headEnd type="stealth" w="med" len="med"/>
            <a:tailEnd type="stealth" w="med" len="med"/>
          </a:ln>
        </p:spPr>
        <p:txBody>
          <a:bodyPr/>
          <a:lstStyle/>
          <a:p>
            <a:endParaRPr lang="en-US" dirty="0"/>
          </a:p>
        </p:txBody>
      </p:sp>
      <p:sp>
        <p:nvSpPr>
          <p:cNvPr id="5130" name="Line 10" descr="Points from &quot;Minimize&quot; to &quot;Communicate &amp; Document&quot;"/>
          <p:cNvSpPr>
            <a:spLocks noChangeShapeType="1"/>
          </p:cNvSpPr>
          <p:nvPr/>
        </p:nvSpPr>
        <p:spPr bwMode="auto">
          <a:xfrm>
            <a:off x="2667000" y="3810000"/>
            <a:ext cx="685800" cy="0"/>
          </a:xfrm>
          <a:prstGeom prst="line">
            <a:avLst/>
          </a:prstGeom>
          <a:noFill/>
          <a:ln w="9525">
            <a:solidFill>
              <a:schemeClr val="tx1"/>
            </a:solidFill>
            <a:round/>
            <a:headEnd type="stealth" w="med" len="med"/>
            <a:tailEnd type="stealth" w="med" len="med"/>
          </a:ln>
        </p:spPr>
        <p:txBody>
          <a:bodyPr/>
          <a:lstStyle/>
          <a:p>
            <a:endParaRPr lang="en-US"/>
          </a:p>
        </p:txBody>
      </p:sp>
      <p:sp>
        <p:nvSpPr>
          <p:cNvPr id="5131" name="Line 11" descr="Points from &quot;Repair&quot; to &quot;Communicate &amp; Document&quot;"/>
          <p:cNvSpPr>
            <a:spLocks noChangeShapeType="1"/>
          </p:cNvSpPr>
          <p:nvPr/>
        </p:nvSpPr>
        <p:spPr bwMode="auto">
          <a:xfrm flipV="1">
            <a:off x="2438400" y="3962400"/>
            <a:ext cx="914400" cy="457200"/>
          </a:xfrm>
          <a:prstGeom prst="line">
            <a:avLst/>
          </a:prstGeom>
          <a:noFill/>
          <a:ln w="9525">
            <a:solidFill>
              <a:schemeClr val="tx1"/>
            </a:solidFill>
            <a:round/>
            <a:headEnd type="stealth" w="med" len="med"/>
            <a:tailEnd type="stealth" w="med" len="med"/>
          </a:ln>
        </p:spPr>
        <p:txBody>
          <a:bodyPr/>
          <a:lstStyle/>
          <a:p>
            <a:endParaRPr lang="en-US"/>
          </a:p>
        </p:txBody>
      </p:sp>
      <p:sp>
        <p:nvSpPr>
          <p:cNvPr id="5126" name="Text Box 6"/>
          <p:cNvSpPr txBox="1">
            <a:spLocks noChangeArrowheads="1"/>
          </p:cNvSpPr>
          <p:nvPr/>
        </p:nvSpPr>
        <p:spPr bwMode="auto">
          <a:xfrm>
            <a:off x="3352799" y="3429000"/>
            <a:ext cx="5668749" cy="1138773"/>
          </a:xfrm>
          <a:prstGeom prst="rect">
            <a:avLst/>
          </a:prstGeom>
          <a:noFill/>
          <a:ln w="9525">
            <a:noFill/>
            <a:miter lim="800000"/>
            <a:headEnd/>
            <a:tailEnd/>
          </a:ln>
        </p:spPr>
        <p:txBody>
          <a:bodyPr wrap="square">
            <a:spAutoFit/>
          </a:bodyPr>
          <a:lstStyle/>
          <a:p>
            <a:pPr algn="ctr"/>
            <a:r>
              <a:rPr lang="en-US" sz="2800" dirty="0"/>
              <a:t>Communicate &amp; Document</a:t>
            </a:r>
          </a:p>
          <a:p>
            <a:pPr algn="ctr"/>
            <a:r>
              <a:rPr lang="en-US" sz="2000" dirty="0">
                <a:solidFill>
                  <a:srgbClr val="FF9900"/>
                </a:solidFill>
              </a:rPr>
              <a:t>(WFDSS,IAP, Rehab. Plan, Strategy &amp; Planning meeting)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12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5125">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5125">
                                            <p:txEl>
                                              <p:pRg st="2" end="2"/>
                                            </p:txEl>
                                          </p:spTgt>
                                        </p:tgtEl>
                                        <p:attrNameLst>
                                          <p:attrName>style.visibility</p:attrName>
                                        </p:attrNameLst>
                                      </p:cBhvr>
                                      <p:to>
                                        <p:strVal val="visible"/>
                                      </p:to>
                                    </p:set>
                                  </p:childTnLst>
                                </p:cTn>
                              </p:par>
                              <p:par>
                                <p:cTn id="13" presetID="4" presetClass="entr" presetSubtype="16" fill="hold" grpId="0" nodeType="withEffect">
                                  <p:stCondLst>
                                    <p:cond delay="0"/>
                                  </p:stCondLst>
                                  <p:childTnLst>
                                    <p:set>
                                      <p:cBhvr>
                                        <p:cTn id="14" dur="1" fill="hold">
                                          <p:stCondLst>
                                            <p:cond delay="0"/>
                                          </p:stCondLst>
                                        </p:cTn>
                                        <p:tgtEl>
                                          <p:spTgt spid="5129"/>
                                        </p:tgtEl>
                                        <p:attrNameLst>
                                          <p:attrName>style.visibility</p:attrName>
                                        </p:attrNameLst>
                                      </p:cBhvr>
                                      <p:to>
                                        <p:strVal val="visible"/>
                                      </p:to>
                                    </p:set>
                                    <p:animEffect transition="in" filter="box(in)">
                                      <p:cBhvr>
                                        <p:cTn id="15" dur="500"/>
                                        <p:tgtEl>
                                          <p:spTgt spid="5129"/>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5130"/>
                                        </p:tgtEl>
                                        <p:attrNameLst>
                                          <p:attrName>style.visibility</p:attrName>
                                        </p:attrNameLst>
                                      </p:cBhvr>
                                      <p:to>
                                        <p:strVal val="visible"/>
                                      </p:to>
                                    </p:set>
                                    <p:animEffect transition="in" filter="box(in)">
                                      <p:cBhvr>
                                        <p:cTn id="18" dur="500"/>
                                        <p:tgtEl>
                                          <p:spTgt spid="5130"/>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5131"/>
                                        </p:tgtEl>
                                        <p:attrNameLst>
                                          <p:attrName>style.visibility</p:attrName>
                                        </p:attrNameLst>
                                      </p:cBhvr>
                                      <p:to>
                                        <p:strVal val="visible"/>
                                      </p:to>
                                    </p:set>
                                    <p:animEffect transition="in" filter="box(in)">
                                      <p:cBhvr>
                                        <p:cTn id="21" dur="500"/>
                                        <p:tgtEl>
                                          <p:spTgt spid="5131"/>
                                        </p:tgtEl>
                                      </p:cBhvr>
                                    </p:animEffect>
                                  </p:childTnLst>
                                </p:cTn>
                              </p:par>
                            </p:childTnLst>
                          </p:cTn>
                        </p:par>
                        <p:par>
                          <p:cTn id="22" fill="hold">
                            <p:stCondLst>
                              <p:cond delay="500"/>
                            </p:stCondLst>
                            <p:childTnLst>
                              <p:par>
                                <p:cTn id="23" presetID="4" presetClass="entr" presetSubtype="16" fill="hold" grpId="0" nodeType="afterEffect">
                                  <p:stCondLst>
                                    <p:cond delay="500"/>
                                  </p:stCondLst>
                                  <p:childTnLst>
                                    <p:set>
                                      <p:cBhvr>
                                        <p:cTn id="24" dur="1" fill="hold">
                                          <p:stCondLst>
                                            <p:cond delay="0"/>
                                          </p:stCondLst>
                                        </p:cTn>
                                        <p:tgtEl>
                                          <p:spTgt spid="5126"/>
                                        </p:tgtEl>
                                        <p:attrNameLst>
                                          <p:attrName>style.visibility</p:attrName>
                                        </p:attrNameLst>
                                      </p:cBhvr>
                                      <p:to>
                                        <p:strVal val="visible"/>
                                      </p:to>
                                    </p:set>
                                    <p:animEffect transition="in" filter="box(in)">
                                      <p:cBhvr>
                                        <p:cTn id="25"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build="p"/>
      <p:bldP spid="5129" grpId="0" animBg="1"/>
      <p:bldP spid="5130" grpId="0" animBg="1"/>
      <p:bldP spid="5131" grpId="0" animBg="1"/>
      <p:bldP spid="512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2" name="Rectangle 12"/>
          <p:cNvSpPr>
            <a:spLocks noGrp="1" noChangeArrowheads="1"/>
          </p:cNvSpPr>
          <p:nvPr>
            <p:ph type="title" idx="4294967295"/>
          </p:nvPr>
        </p:nvSpPr>
        <p:spPr>
          <a:xfrm>
            <a:off x="2057400" y="381000"/>
            <a:ext cx="4953000" cy="533400"/>
          </a:xfrm>
        </p:spPr>
        <p:txBody>
          <a:bodyPr/>
          <a:lstStyle/>
          <a:p>
            <a:pPr algn="ctr"/>
            <a:r>
              <a:rPr lang="en-US" altLang="en-US" sz="3200" b="1" dirty="0">
                <a:solidFill>
                  <a:schemeClr val="tx1"/>
                </a:solidFill>
              </a:rPr>
              <a:t>Hand/FLE Lines</a:t>
            </a:r>
            <a:endParaRPr lang="en-US" altLang="en-US" sz="3200" dirty="0"/>
          </a:p>
        </p:txBody>
      </p:sp>
      <p:sp>
        <p:nvSpPr>
          <p:cNvPr id="102411" name="Text Box 11"/>
          <p:cNvSpPr txBox="1">
            <a:spLocks noChangeArrowheads="1"/>
          </p:cNvSpPr>
          <p:nvPr/>
        </p:nvSpPr>
        <p:spPr bwMode="auto">
          <a:xfrm>
            <a:off x="228600" y="1066800"/>
            <a:ext cx="4800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10000"/>
              </a:lnSpc>
              <a:buFont typeface="Wingdings" pitchFamily="2" charset="2"/>
              <a:buChar char="Ø"/>
            </a:pPr>
            <a:r>
              <a:rPr lang="en-US" altLang="en-US" sz="1600" dirty="0">
                <a:solidFill>
                  <a:srgbClr val="FFFFCC"/>
                </a:solidFill>
                <a:latin typeface="Times New Roman" pitchFamily="18" charset="0"/>
              </a:rPr>
              <a:t>Spread berms, topsoil, and organic matter onto the hand line.  Scatter limbs and tops (</a:t>
            </a:r>
            <a:r>
              <a:rPr lang="en-US" altLang="en-US" sz="1600" i="1" dirty="0">
                <a:solidFill>
                  <a:srgbClr val="FFFFCC"/>
                </a:solidFill>
                <a:latin typeface="Times New Roman" pitchFamily="18" charset="0"/>
              </a:rPr>
              <a:t>even burned material</a:t>
            </a:r>
            <a:r>
              <a:rPr lang="en-US" altLang="en-US" sz="1600" dirty="0">
                <a:solidFill>
                  <a:srgbClr val="FFFFCC"/>
                </a:solidFill>
                <a:latin typeface="Times New Roman" pitchFamily="18" charset="0"/>
              </a:rPr>
              <a:t>) to obliterate evidence of the line as much as possible.  Leave site in a roughened conditioned to allow for better water infiltration and seed take.</a:t>
            </a:r>
          </a:p>
          <a:p>
            <a:pPr>
              <a:lnSpc>
                <a:spcPct val="110000"/>
              </a:lnSpc>
              <a:buFont typeface="Wingdings" pitchFamily="2" charset="2"/>
              <a:buChar char="Ø"/>
            </a:pPr>
            <a:r>
              <a:rPr lang="en-US" altLang="en-US" sz="1600" dirty="0">
                <a:solidFill>
                  <a:srgbClr val="FFFFCC"/>
                </a:solidFill>
                <a:latin typeface="Times New Roman" pitchFamily="18" charset="0"/>
              </a:rPr>
              <a:t>Provide drainage with water bars (</a:t>
            </a:r>
            <a:r>
              <a:rPr lang="en-US" altLang="en-US" sz="1600" i="1" dirty="0">
                <a:solidFill>
                  <a:srgbClr val="FFFFCC"/>
                </a:solidFill>
                <a:latin typeface="Times New Roman" pitchFamily="18" charset="0"/>
              </a:rPr>
              <a:t>where appropriate</a:t>
            </a:r>
            <a:r>
              <a:rPr lang="en-US" altLang="en-US" sz="1600" dirty="0">
                <a:solidFill>
                  <a:srgbClr val="FFFFCC"/>
                </a:solidFill>
                <a:latin typeface="Times New Roman" pitchFamily="18" charset="0"/>
              </a:rPr>
              <a:t>)</a:t>
            </a:r>
            <a:r>
              <a:rPr lang="en-US" altLang="en-US" sz="1600" baseline="30000" dirty="0">
                <a:solidFill>
                  <a:srgbClr val="FFFFCC"/>
                </a:solidFill>
                <a:latin typeface="Times New Roman" pitchFamily="18" charset="0"/>
              </a:rPr>
              <a:t> 1</a:t>
            </a:r>
            <a:r>
              <a:rPr lang="en-US" altLang="en-US" sz="1600" dirty="0">
                <a:solidFill>
                  <a:srgbClr val="FFFFCC"/>
                </a:solidFill>
                <a:latin typeface="Times New Roman" pitchFamily="18" charset="0"/>
              </a:rPr>
              <a:t>.  Water bar spacing should follow standard specifications stated below. (</a:t>
            </a:r>
            <a:r>
              <a:rPr lang="en-US" altLang="en-US" sz="1600" i="1" dirty="0">
                <a:solidFill>
                  <a:srgbClr val="FFFFCC"/>
                </a:solidFill>
                <a:latin typeface="Times New Roman" pitchFamily="18" charset="0"/>
              </a:rPr>
              <a:t>Water bars are needed in rehabilitation situations where surface runoff is expected.</a:t>
            </a:r>
            <a:r>
              <a:rPr lang="en-US" altLang="en-US" sz="1600" dirty="0">
                <a:solidFill>
                  <a:srgbClr val="FFFFCC"/>
                </a:solidFill>
                <a:latin typeface="Times New Roman" pitchFamily="18" charset="0"/>
              </a:rPr>
              <a:t>)</a:t>
            </a:r>
          </a:p>
          <a:p>
            <a:pPr>
              <a:lnSpc>
                <a:spcPct val="110000"/>
              </a:lnSpc>
              <a:buFont typeface="Wingdings" pitchFamily="2" charset="2"/>
              <a:buChar char="Ø"/>
            </a:pPr>
            <a:r>
              <a:rPr lang="en-US" altLang="en-US" sz="1600" dirty="0">
                <a:solidFill>
                  <a:srgbClr val="FFFFCC"/>
                </a:solidFill>
                <a:latin typeface="Times New Roman" pitchFamily="18" charset="0"/>
              </a:rPr>
              <a:t>Where a designated Forest system recreation trail was used for fire line, reconstruct the trail tread back to pre-suppression condition.  Trails created during fire suppression will be obliterated.</a:t>
            </a:r>
          </a:p>
          <a:p>
            <a:pPr>
              <a:lnSpc>
                <a:spcPct val="110000"/>
              </a:lnSpc>
              <a:buFont typeface="Wingdings" pitchFamily="2" charset="2"/>
              <a:buChar char="Ø"/>
            </a:pPr>
            <a:r>
              <a:rPr lang="en-US" altLang="en-US" sz="1600" dirty="0">
                <a:solidFill>
                  <a:srgbClr val="FFFFCC"/>
                </a:solidFill>
                <a:latin typeface="Times New Roman" pitchFamily="18" charset="0"/>
              </a:rPr>
              <a:t>Seed hand lines at rates specified below.  Seeding should occur after pulling berms and organic matter back over the line</a:t>
            </a:r>
            <a:r>
              <a:rPr lang="en-US" altLang="en-US" sz="1600" baseline="30000" dirty="0">
                <a:solidFill>
                  <a:srgbClr val="FFFFCC"/>
                </a:solidFill>
                <a:latin typeface="Times New Roman" pitchFamily="18" charset="0"/>
              </a:rPr>
              <a:t>2</a:t>
            </a:r>
            <a:r>
              <a:rPr lang="en-US" altLang="en-US" sz="1600" dirty="0">
                <a:solidFill>
                  <a:srgbClr val="FFFFCC"/>
                </a:solidFill>
                <a:latin typeface="Times New Roman" pitchFamily="18" charset="0"/>
              </a:rPr>
              <a:t>.  (</a:t>
            </a:r>
            <a:r>
              <a:rPr lang="en-US" altLang="en-US" sz="1600" i="1" dirty="0">
                <a:solidFill>
                  <a:srgbClr val="FFFFCC"/>
                </a:solidFill>
                <a:latin typeface="Times New Roman" pitchFamily="18" charset="0"/>
              </a:rPr>
              <a:t>Seeding may not be needed if there is an adequate duff layer that can be pulled back over the line.</a:t>
            </a:r>
            <a:r>
              <a:rPr lang="en-US" altLang="en-US" sz="1600" dirty="0">
                <a:solidFill>
                  <a:srgbClr val="FFFFCC"/>
                </a:solidFill>
                <a:latin typeface="Times New Roman" pitchFamily="18" charset="0"/>
              </a:rPr>
              <a:t>)</a:t>
            </a:r>
          </a:p>
          <a:p>
            <a:pPr>
              <a:lnSpc>
                <a:spcPct val="110000"/>
              </a:lnSpc>
              <a:buFont typeface="Wingdings" pitchFamily="2" charset="2"/>
              <a:buChar char="Ø"/>
            </a:pPr>
            <a:r>
              <a:rPr lang="en-US" altLang="en-US" sz="1600" dirty="0">
                <a:solidFill>
                  <a:srgbClr val="FFFFCC"/>
                </a:solidFill>
                <a:latin typeface="Times New Roman" pitchFamily="18" charset="0"/>
              </a:rPr>
              <a:t>Block off motorized access.</a:t>
            </a:r>
          </a:p>
          <a:p>
            <a:pPr>
              <a:lnSpc>
                <a:spcPct val="110000"/>
              </a:lnSpc>
              <a:buFont typeface="Wingdings" pitchFamily="2" charset="2"/>
              <a:buChar char="Ø"/>
            </a:pPr>
            <a:r>
              <a:rPr lang="en-US" altLang="en-US" sz="1600" dirty="0">
                <a:solidFill>
                  <a:srgbClr val="FFFFCC"/>
                </a:solidFill>
                <a:latin typeface="Times New Roman" pitchFamily="18" charset="0"/>
              </a:rPr>
              <a:t>Remove all trash, equipment, and flagging</a:t>
            </a:r>
          </a:p>
        </p:txBody>
      </p:sp>
      <p:sp>
        <p:nvSpPr>
          <p:cNvPr id="102405" name="Text Box 5"/>
          <p:cNvSpPr txBox="1">
            <a:spLocks noChangeArrowheads="1"/>
          </p:cNvSpPr>
          <p:nvPr/>
        </p:nvSpPr>
        <p:spPr bwMode="auto">
          <a:xfrm>
            <a:off x="5105400" y="5486400"/>
            <a:ext cx="373380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1400" b="1">
                <a:solidFill>
                  <a:srgbClr val="02001D"/>
                </a:solidFill>
                <a:latin typeface="Times New Roman" pitchFamily="18" charset="0"/>
                <a:cs typeface="Times New Roman" pitchFamily="18" charset="0"/>
              </a:rPr>
              <a:t>Figure 1</a:t>
            </a:r>
            <a:r>
              <a:rPr lang="en-US" altLang="en-US" sz="1400">
                <a:solidFill>
                  <a:srgbClr val="02001D"/>
                </a:solidFill>
                <a:latin typeface="Times New Roman" pitchFamily="18" charset="0"/>
                <a:cs typeface="Times New Roman" pitchFamily="18" charset="0"/>
              </a:rPr>
              <a:t>.  Hand line prior to rehab.  Pull berm and slash back onto line.  Ensure that motorized access is blocked</a:t>
            </a:r>
            <a:r>
              <a:rPr lang="en-US" altLang="en-US" sz="1200">
                <a:solidFill>
                  <a:srgbClr val="02001D"/>
                </a:solidFill>
                <a:latin typeface="Times New Roman" pitchFamily="18" charset="0"/>
                <a:cs typeface="Times New Roman" pitchFamily="18" charset="0"/>
              </a:rPr>
              <a:t>.</a:t>
            </a:r>
            <a:endParaRPr lang="en-US" altLang="en-US" sz="1200">
              <a:solidFill>
                <a:srgbClr val="FFFFCC"/>
              </a:solidFill>
              <a:latin typeface="Times New Roman" pitchFamily="18" charset="0"/>
            </a:endParaRPr>
          </a:p>
        </p:txBody>
      </p:sp>
      <p:pic>
        <p:nvPicPr>
          <p:cNvPr id="102406" name="Picture 6" descr="martina_hl"/>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81600" y="1524000"/>
            <a:ext cx="3695700" cy="492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934990"/>
      </p:ext>
    </p:extLst>
  </p:cSld>
  <p:clrMapOvr>
    <a:masterClrMapping/>
  </p:clrMapOvr>
  <p:transition>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idx="4294967295"/>
          </p:nvPr>
        </p:nvSpPr>
        <p:spPr>
          <a:xfrm>
            <a:off x="4572000" y="304800"/>
            <a:ext cx="3122971" cy="5847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Arial" charset="0"/>
                <a:ea typeface="+mn-ea"/>
                <a:cs typeface="+mn-cs"/>
              </a:rPr>
              <a:t>Handline Rehab</a:t>
            </a:r>
          </a:p>
        </p:txBody>
      </p:sp>
      <p:pic>
        <p:nvPicPr>
          <p:cNvPr id="2" name="Picture 3" descr="Image3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152400"/>
            <a:ext cx="3805238" cy="5749832"/>
          </a:xfrm>
          <a:prstGeom prst="rect">
            <a:avLst/>
          </a:prstGeom>
          <a:noFill/>
          <a:ln w="38100">
            <a:solidFill>
              <a:srgbClr val="D4B600"/>
            </a:solidFill>
            <a:miter lim="800000"/>
            <a:headEnd/>
            <a:tailEnd/>
          </a:ln>
          <a:extLst>
            <a:ext uri="{909E8E84-426E-40DD-AFC4-6F175D3DCCD1}">
              <a14:hiddenFill xmlns:a14="http://schemas.microsoft.com/office/drawing/2010/main">
                <a:solidFill>
                  <a:srgbClr val="FFFFFF"/>
                </a:solidFill>
              </a14:hiddenFill>
            </a:ext>
          </a:extLst>
        </p:spPr>
      </p:pic>
      <p:cxnSp>
        <p:nvCxnSpPr>
          <p:cNvPr id="6" name="Straight Arrow Connector 5" descr="Arrow connecting pictures"/>
          <p:cNvCxnSpPr/>
          <p:nvPr/>
        </p:nvCxnSpPr>
        <p:spPr bwMode="auto">
          <a:xfrm>
            <a:off x="4038600" y="3962400"/>
            <a:ext cx="990600" cy="304800"/>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 name="Picture 4" descr="Image3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57800" y="1169987"/>
            <a:ext cx="3768216" cy="5584825"/>
          </a:xfrm>
          <a:prstGeom prst="rect">
            <a:avLst/>
          </a:prstGeom>
          <a:noFill/>
          <a:ln w="38100">
            <a:solidFill>
              <a:srgbClr val="D4B6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3607343"/>
      </p:ext>
    </p:extLst>
  </p:cSld>
  <p:clrMapOvr>
    <a:masterClrMapping/>
  </p:clrMapOvr>
  <p:transition>
    <p:rand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Lines and Fuel Breaks</a:t>
            </a:r>
          </a:p>
        </p:txBody>
      </p:sp>
      <p:sp>
        <p:nvSpPr>
          <p:cNvPr id="3" name="Content Placeholder 2"/>
          <p:cNvSpPr>
            <a:spLocks noGrp="1"/>
          </p:cNvSpPr>
          <p:nvPr>
            <p:ph idx="1"/>
          </p:nvPr>
        </p:nvSpPr>
        <p:spPr>
          <a:xfrm>
            <a:off x="457200" y="1600200"/>
            <a:ext cx="3657600" cy="4495800"/>
          </a:xfrm>
        </p:spPr>
        <p:txBody>
          <a:bodyPr/>
          <a:lstStyle/>
          <a:p>
            <a:r>
              <a:rPr lang="en-US" dirty="0"/>
              <a:t>Indirect lines</a:t>
            </a:r>
          </a:p>
          <a:p>
            <a:r>
              <a:rPr lang="en-US" dirty="0"/>
              <a:t>Direct lines</a:t>
            </a:r>
          </a:p>
          <a:p>
            <a:r>
              <a:rPr lang="en-US" dirty="0"/>
              <a:t>Fuel breaks</a:t>
            </a:r>
          </a:p>
          <a:p>
            <a:endParaRPr lang="en-US" dirty="0"/>
          </a:p>
        </p:txBody>
      </p:sp>
      <p:sp>
        <p:nvSpPr>
          <p:cNvPr id="4" name="Content Placeholder 2"/>
          <p:cNvSpPr txBox="1">
            <a:spLocks/>
          </p:cNvSpPr>
          <p:nvPr/>
        </p:nvSpPr>
        <p:spPr bwMode="auto">
          <a:xfrm>
            <a:off x="4343400" y="1752600"/>
            <a:ext cx="4343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chemeClr val="tx2"/>
              </a:buClr>
              <a:buSzTx/>
              <a:buFontTx/>
              <a:buChar char="•"/>
              <a:tabLst/>
              <a:defRPr/>
            </a:pPr>
            <a:r>
              <a:rPr kumimoji="0" lang="en-US" sz="3200" b="0" i="0" u="none" strike="noStrike" kern="0" cap="none" spc="0" normalizeH="0" baseline="0" noProof="0" dirty="0">
                <a:ln>
                  <a:noFill/>
                </a:ln>
                <a:solidFill>
                  <a:schemeClr val="tx1"/>
                </a:solidFill>
                <a:effectLst/>
                <a:uLnTx/>
                <a:uFillTx/>
                <a:latin typeface="+mn-lt"/>
                <a:ea typeface="+mn-ea"/>
                <a:cs typeface="+mn-cs"/>
              </a:rPr>
              <a:t>Single blade</a:t>
            </a:r>
            <a:r>
              <a:rPr kumimoji="0" lang="en-US" sz="3200" b="0" i="0" u="none" strike="noStrike" kern="0" cap="none" spc="0" normalizeH="0" noProof="0" dirty="0">
                <a:ln>
                  <a:noFill/>
                </a:ln>
                <a:solidFill>
                  <a:schemeClr val="tx1"/>
                </a:solidFill>
                <a:effectLst/>
                <a:uLnTx/>
                <a:uFillTx/>
                <a:latin typeface="+mn-lt"/>
                <a:ea typeface="+mn-ea"/>
                <a:cs typeface="+mn-cs"/>
              </a:rPr>
              <a:t> width</a:t>
            </a:r>
            <a:endParaRPr kumimoji="0" lang="en-US" sz="32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tx2"/>
              </a:buClr>
              <a:buSzTx/>
              <a:buFontTx/>
              <a:buChar char="•"/>
              <a:tabLst/>
              <a:defRPr/>
            </a:pPr>
            <a:r>
              <a:rPr kumimoji="0" lang="en-US" sz="3200" b="0" i="0" u="none" strike="noStrike" kern="0" cap="none" spc="0" normalizeH="0" baseline="0" noProof="0" dirty="0">
                <a:ln>
                  <a:noFill/>
                </a:ln>
                <a:solidFill>
                  <a:schemeClr val="tx1"/>
                </a:solidFill>
                <a:effectLst/>
                <a:uLnTx/>
                <a:uFillTx/>
                <a:latin typeface="+mn-lt"/>
                <a:ea typeface="+mn-ea"/>
                <a:cs typeface="+mn-cs"/>
              </a:rPr>
              <a:t>Double blade</a:t>
            </a:r>
            <a:r>
              <a:rPr kumimoji="0" lang="en-US" sz="3200" b="0" i="0" u="none" strike="noStrike" kern="0" cap="none" spc="0" normalizeH="0" noProof="0" dirty="0">
                <a:ln>
                  <a:noFill/>
                </a:ln>
                <a:solidFill>
                  <a:schemeClr val="tx1"/>
                </a:solidFill>
                <a:effectLst/>
                <a:uLnTx/>
                <a:uFillTx/>
                <a:latin typeface="+mn-lt"/>
                <a:ea typeface="+mn-ea"/>
                <a:cs typeface="+mn-cs"/>
              </a:rPr>
              <a:t> width</a:t>
            </a:r>
            <a:endParaRPr kumimoji="0" lang="en-US" sz="32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tx2"/>
              </a:buClr>
              <a:buSzTx/>
              <a:buFontTx/>
              <a:buChar char="•"/>
              <a:tabLst/>
              <a:defRPr/>
            </a:pPr>
            <a:r>
              <a:rPr lang="en-US" sz="3200" kern="0" dirty="0">
                <a:latin typeface="+mn-lt"/>
              </a:rPr>
              <a:t>Excavator bucket width</a:t>
            </a:r>
          </a:p>
          <a:p>
            <a:pPr marL="342900" marR="0" lvl="0" indent="-342900" algn="l" defTabSz="914400" rtl="0" eaLnBrk="0" fontAlgn="base" latinLnBrk="0" hangingPunct="0">
              <a:lnSpc>
                <a:spcPct val="100000"/>
              </a:lnSpc>
              <a:spcBef>
                <a:spcPct val="20000"/>
              </a:spcBef>
              <a:spcAft>
                <a:spcPct val="0"/>
              </a:spcAft>
              <a:buClr>
                <a:schemeClr val="tx2"/>
              </a:buClr>
              <a:buSzTx/>
              <a:buFontTx/>
              <a:buChar char="•"/>
              <a:tabLst/>
              <a:defRPr/>
            </a:pPr>
            <a:r>
              <a:rPr kumimoji="0" lang="en-US" sz="3200" b="0" i="0" u="none" strike="noStrike" kern="0" cap="none" spc="0" normalizeH="0" baseline="0" noProof="0" dirty="0">
                <a:ln>
                  <a:noFill/>
                </a:ln>
                <a:solidFill>
                  <a:schemeClr val="tx1"/>
                </a:solidFill>
                <a:effectLst/>
                <a:uLnTx/>
                <a:uFillTx/>
                <a:latin typeface="+mn-lt"/>
                <a:ea typeface="+mn-ea"/>
                <a:cs typeface="+mn-cs"/>
              </a:rPr>
              <a:t>Above</a:t>
            </a:r>
            <a:r>
              <a:rPr kumimoji="0" lang="en-US" sz="3200" b="0" i="0" u="none" strike="noStrike" kern="0" cap="none" spc="0" normalizeH="0" noProof="0" dirty="0">
                <a:ln>
                  <a:noFill/>
                </a:ln>
                <a:solidFill>
                  <a:schemeClr val="tx1"/>
                </a:solidFill>
                <a:effectLst/>
                <a:uLnTx/>
                <a:uFillTx/>
                <a:latin typeface="+mn-lt"/>
                <a:ea typeface="+mn-ea"/>
                <a:cs typeface="+mn-cs"/>
              </a:rPr>
              <a:t> combinations with fuel breaks</a:t>
            </a:r>
          </a:p>
          <a:p>
            <a:pPr marL="342900" marR="0" lvl="0" indent="-342900" algn="l" defTabSz="914400" rtl="0" eaLnBrk="0" fontAlgn="base" latinLnBrk="0" hangingPunct="0">
              <a:lnSpc>
                <a:spcPct val="100000"/>
              </a:lnSpc>
              <a:spcBef>
                <a:spcPct val="20000"/>
              </a:spcBef>
              <a:spcAft>
                <a:spcPct val="0"/>
              </a:spcAft>
              <a:buClr>
                <a:schemeClr val="tx2"/>
              </a:buClr>
              <a:buSzTx/>
              <a:buFontTx/>
              <a:buChar char="•"/>
              <a:tabLst/>
              <a:defRPr/>
            </a:pPr>
            <a:endParaRPr kumimoji="0" lang="en-US" sz="32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tx2"/>
              </a:buClr>
              <a:buSzTx/>
              <a:buFontTx/>
              <a:buChar char="•"/>
              <a:tabLst/>
              <a:defRPr/>
            </a:pPr>
            <a:endParaRPr kumimoji="0" lang="en-US" sz="32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3276600" cy="5410200"/>
          </a:xfrm>
        </p:spPr>
        <p:txBody>
          <a:bodyPr/>
          <a:lstStyle/>
          <a:p>
            <a:r>
              <a:rPr lang="en-US" dirty="0"/>
              <a:t>How deep does a line need to be?</a:t>
            </a:r>
          </a:p>
        </p:txBody>
      </p:sp>
      <p:grpSp>
        <p:nvGrpSpPr>
          <p:cNvPr id="8" name="Group 7" descr="A large fire line, labeled with a height of 4-5 feet"/>
          <p:cNvGrpSpPr/>
          <p:nvPr/>
        </p:nvGrpSpPr>
        <p:grpSpPr>
          <a:xfrm>
            <a:off x="4020378" y="-19878"/>
            <a:ext cx="5143500" cy="6858000"/>
            <a:chOff x="4000500" y="0"/>
            <a:chExt cx="5143500" cy="6858000"/>
          </a:xfrm>
        </p:grpSpPr>
        <p:pic>
          <p:nvPicPr>
            <p:cNvPr id="3" name="Picture 2" descr="IMG_005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00500" y="0"/>
              <a:ext cx="5143500" cy="6858000"/>
            </a:xfrm>
            <a:prstGeom prst="rect">
              <a:avLst/>
            </a:prstGeom>
          </p:spPr>
        </p:pic>
        <p:cxnSp>
          <p:nvCxnSpPr>
            <p:cNvPr id="5" name="Straight Arrow Connector 4"/>
            <p:cNvCxnSpPr/>
            <p:nvPr/>
          </p:nvCxnSpPr>
          <p:spPr bwMode="auto">
            <a:xfrm>
              <a:off x="4876800" y="3124200"/>
              <a:ext cx="0" cy="1219200"/>
            </a:xfrm>
            <a:prstGeom prst="straightConnector1">
              <a:avLst/>
            </a:prstGeom>
            <a:solidFill>
              <a:schemeClr val="accent1"/>
            </a:solidFill>
            <a:ln w="34925" cap="flat" cmpd="sng" algn="ctr">
              <a:solidFill>
                <a:srgbClr val="000000"/>
              </a:solidFill>
              <a:prstDash val="solid"/>
              <a:round/>
              <a:headEnd type="arrow"/>
              <a:tailEnd type="arrow"/>
            </a:ln>
            <a:effectLst/>
          </p:spPr>
        </p:cxnSp>
        <p:sp>
          <p:nvSpPr>
            <p:cNvPr id="7" name="TextBox 6"/>
            <p:cNvSpPr txBox="1"/>
            <p:nvPr/>
          </p:nvSpPr>
          <p:spPr>
            <a:xfrm>
              <a:off x="4876800" y="3733800"/>
              <a:ext cx="1066800" cy="369332"/>
            </a:xfrm>
            <a:prstGeom prst="rect">
              <a:avLst/>
            </a:prstGeom>
            <a:noFill/>
          </p:spPr>
          <p:txBody>
            <a:bodyPr wrap="square" rtlCol="0">
              <a:spAutoFit/>
            </a:bodyPr>
            <a:lstStyle/>
            <a:p>
              <a:pPr algn="ctr"/>
              <a:r>
                <a:rPr lang="en-US" b="1" dirty="0">
                  <a:solidFill>
                    <a:srgbClr val="000000"/>
                  </a:solidFill>
                </a:rPr>
                <a:t>4 – 5 Ft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descr="IMG_004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7412" name="Text Box 4"/>
          <p:cNvSpPr txBox="1">
            <a:spLocks noGrp="1" noChangeArrowheads="1"/>
          </p:cNvSpPr>
          <p:nvPr>
            <p:ph type="title" idx="4294967295"/>
          </p:nvPr>
        </p:nvSpPr>
        <p:spPr bwMode="auto">
          <a:xfrm>
            <a:off x="1676400" y="5715000"/>
            <a:ext cx="2822575" cy="701675"/>
          </a:xfrm>
          <a:prstGeom prst="rect">
            <a:avLst/>
          </a:prstGeom>
          <a:solidFill>
            <a:schemeClr val="tx1">
              <a:alpha val="52156"/>
            </a:schemeClr>
          </a:solidFill>
          <a:ln w="12700">
            <a:noFill/>
            <a:prstDash/>
            <a:miter lim="800000"/>
            <a:headEnd type="none" w="sm" len="sm"/>
            <a:tailEnd type="none" w="sm" len="sm"/>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itchFamily="18" charset="0"/>
                <a:ea typeface="+mn-ea"/>
                <a:cs typeface="+mn-cs"/>
              </a:rPr>
              <a:t>Indirect Line</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descr="Rez_line_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5325" y="-82550"/>
            <a:ext cx="10534650" cy="7023100"/>
          </a:xfrm>
          <a:prstGeom prst="rect">
            <a:avLst/>
          </a:prstGeom>
          <a:noFill/>
          <a:ln w="9525">
            <a:noFill/>
            <a:miter lim="800000"/>
            <a:headEnd/>
            <a:tailEnd/>
          </a:ln>
        </p:spPr>
      </p:pic>
      <p:sp>
        <p:nvSpPr>
          <p:cNvPr id="18436" name="Text Box 4"/>
          <p:cNvSpPr txBox="1">
            <a:spLocks noChangeArrowheads="1"/>
          </p:cNvSpPr>
          <p:nvPr/>
        </p:nvSpPr>
        <p:spPr bwMode="auto">
          <a:xfrm>
            <a:off x="5699125" y="3698875"/>
            <a:ext cx="3151188" cy="1187450"/>
          </a:xfrm>
          <a:prstGeom prst="rect">
            <a:avLst/>
          </a:prstGeom>
          <a:noFill/>
          <a:ln w="12700">
            <a:noFill/>
            <a:miter lim="800000"/>
            <a:headEnd type="none" w="sm" len="sm"/>
            <a:tailEnd type="none" w="sm" len="sm"/>
          </a:ln>
        </p:spPr>
        <p:txBody>
          <a:bodyPr wrap="none">
            <a:spAutoFit/>
          </a:bodyPr>
          <a:lstStyle/>
          <a:p>
            <a:pPr eaLnBrk="1" hangingPunct="1">
              <a:buFont typeface="Wingdings" pitchFamily="2" charset="2"/>
              <a:buChar char="Ø"/>
            </a:pPr>
            <a:r>
              <a:rPr lang="en-US" sz="2400">
                <a:solidFill>
                  <a:schemeClr val="tx2"/>
                </a:solidFill>
                <a:latin typeface="Times New Roman" pitchFamily="18" charset="0"/>
              </a:rPr>
              <a:t>  5 miles long</a:t>
            </a:r>
          </a:p>
          <a:p>
            <a:pPr eaLnBrk="1" hangingPunct="1">
              <a:buFont typeface="Wingdings" pitchFamily="2" charset="2"/>
              <a:buChar char="Ø"/>
            </a:pPr>
            <a:r>
              <a:rPr lang="en-US" sz="2400">
                <a:solidFill>
                  <a:schemeClr val="tx2"/>
                </a:solidFill>
                <a:latin typeface="Times New Roman" pitchFamily="18" charset="0"/>
              </a:rPr>
              <a:t>  2 – blade line</a:t>
            </a:r>
          </a:p>
          <a:p>
            <a:pPr eaLnBrk="1" hangingPunct="1">
              <a:buFont typeface="Wingdings" pitchFamily="2" charset="2"/>
              <a:buChar char="Ø"/>
            </a:pPr>
            <a:r>
              <a:rPr lang="en-US" sz="2400">
                <a:solidFill>
                  <a:schemeClr val="tx2"/>
                </a:solidFill>
                <a:latin typeface="Times New Roman" pitchFamily="18" charset="0"/>
              </a:rPr>
              <a:t>  30’ – 100’ fuel break</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defRPr/>
            </a:pPr>
            <a:endParaRPr lang="en-US" dirty="0"/>
          </a:p>
        </p:txBody>
      </p:sp>
      <p:pic>
        <p:nvPicPr>
          <p:cNvPr id="27651" name="Picture 3" descr="IMG_0068"/>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a:noFill/>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IMG_3037"/>
          <p:cNvPicPr>
            <a:picLocks noGrp="1" noChangeAspect="1" noChangeArrowheads="1"/>
          </p:cNvPicPr>
          <p:nvPr>
            <p:ph idx="1"/>
          </p:nvPr>
        </p:nvPicPr>
        <p:blipFill>
          <a:blip r:embed="rId3" cstate="screen">
            <a:lum bright="6000" contrast="26000"/>
            <a:extLst>
              <a:ext uri="{28A0092B-C50C-407E-A947-70E740481C1C}">
                <a14:useLocalDpi xmlns:a14="http://schemas.microsoft.com/office/drawing/2010/main"/>
              </a:ext>
            </a:extLst>
          </a:blip>
          <a:srcRect/>
          <a:stretch>
            <a:fillRect/>
          </a:stretch>
        </p:blipFill>
        <p:spPr>
          <a:xfrm>
            <a:off x="0" y="0"/>
            <a:ext cx="9144000" cy="6858000"/>
          </a:xfrm>
          <a:noFill/>
        </p:spPr>
      </p:pic>
      <p:sp>
        <p:nvSpPr>
          <p:cNvPr id="19460" name="Text Box 4"/>
          <p:cNvSpPr txBox="1">
            <a:spLocks noGrp="1" noChangeArrowheads="1"/>
          </p:cNvSpPr>
          <p:nvPr>
            <p:ph type="title" idx="4294967295"/>
          </p:nvPr>
        </p:nvSpPr>
        <p:spPr bwMode="auto">
          <a:xfrm>
            <a:off x="228600" y="457200"/>
            <a:ext cx="2511425" cy="701675"/>
          </a:xfrm>
          <a:prstGeom prst="rect">
            <a:avLst/>
          </a:prstGeom>
          <a:solidFill>
            <a:schemeClr val="tx1">
              <a:alpha val="45882"/>
            </a:schemeClr>
          </a:solidFill>
          <a:ln w="12700">
            <a:noFill/>
            <a:prstDash/>
            <a:miter lim="800000"/>
            <a:headEnd type="none" w="sm" len="sm"/>
            <a:tailEnd type="none" w="sm" len="sm"/>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itchFamily="18" charset="0"/>
                <a:ea typeface="+mn-ea"/>
                <a:cs typeface="+mn-cs"/>
              </a:rPr>
              <a:t>Direct Line</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descr="IMG_3043"/>
          <p:cNvPicPr>
            <a:picLocks noGrp="1" noChangeAspect="1" noChangeArrowheads="1"/>
          </p:cNvPicPr>
          <p:nvPr>
            <p:ph idx="1"/>
          </p:nvPr>
        </p:nvPicPr>
        <p:blipFill>
          <a:blip r:embed="rId3" cstate="screen">
            <a:lum bright="12000"/>
            <a:extLst>
              <a:ext uri="{28A0092B-C50C-407E-A947-70E740481C1C}">
                <a14:useLocalDpi xmlns:a14="http://schemas.microsoft.com/office/drawing/2010/main"/>
              </a:ext>
            </a:extLst>
          </a:blip>
          <a:srcRect/>
          <a:stretch>
            <a:fillRect/>
          </a:stretch>
        </p:blipFill>
        <p:spPr>
          <a:xfrm>
            <a:off x="0" y="0"/>
            <a:ext cx="9144000" cy="6858000"/>
          </a:xfrm>
          <a:noFill/>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descr="Spot"/>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0" y="0"/>
            <a:ext cx="4572000" cy="6858000"/>
          </a:xfrm>
          <a:noFill/>
        </p:spPr>
      </p:pic>
      <p:pic>
        <p:nvPicPr>
          <p:cNvPr id="22532" name="Picture 4" descr="IMG_3115"/>
          <p:cNvPicPr>
            <a:picLocks noGrp="1" noChangeAspect="1" noChangeArrowheads="1"/>
          </p:cNvPicPr>
          <p:nvPr>
            <p:ph sz="half" idx="2"/>
          </p:nvPr>
        </p:nvPicPr>
        <p:blipFill>
          <a:blip r:embed="rId4" cstate="screen">
            <a:extLst>
              <a:ext uri="{28A0092B-C50C-407E-A947-70E740481C1C}">
                <a14:useLocalDpi xmlns:a14="http://schemas.microsoft.com/office/drawing/2010/main"/>
              </a:ext>
            </a:extLst>
          </a:blip>
          <a:srcRect/>
          <a:stretch>
            <a:fillRect/>
          </a:stretch>
        </p:blipFill>
        <p:spPr>
          <a:xfrm>
            <a:off x="4572000" y="0"/>
            <a:ext cx="4572000" cy="6858000"/>
          </a:xfrm>
          <a:noFill/>
        </p:spPr>
      </p:pic>
      <p:sp>
        <p:nvSpPr>
          <p:cNvPr id="22533" name="Line 5" descr="arrow connecting dozer line shown in both pictures"/>
          <p:cNvSpPr>
            <a:spLocks noChangeShapeType="1"/>
          </p:cNvSpPr>
          <p:nvPr/>
        </p:nvSpPr>
        <p:spPr bwMode="auto">
          <a:xfrm flipV="1">
            <a:off x="1981200" y="5181600"/>
            <a:ext cx="4572000" cy="1066800"/>
          </a:xfrm>
          <a:prstGeom prst="line">
            <a:avLst/>
          </a:prstGeom>
          <a:noFill/>
          <a:ln w="25400">
            <a:solidFill>
              <a:srgbClr val="333333"/>
            </a:solidFill>
            <a:round/>
            <a:headEnd type="diamond" w="lg" len="lg"/>
            <a:tailEnd type="diamond" w="lg" len="lg"/>
          </a:ln>
        </p:spPr>
        <p:txBody>
          <a:bodyPr wrap="none"/>
          <a:lstStyle/>
          <a:p>
            <a:endParaRPr lang="en-US"/>
          </a:p>
        </p:txBody>
      </p:sp>
      <p:sp>
        <p:nvSpPr>
          <p:cNvPr id="22534" name="Text Box 6"/>
          <p:cNvSpPr txBox="1">
            <a:spLocks noChangeArrowheads="1"/>
          </p:cNvSpPr>
          <p:nvPr/>
        </p:nvSpPr>
        <p:spPr bwMode="auto">
          <a:xfrm>
            <a:off x="4648200" y="1260475"/>
            <a:ext cx="4492625" cy="1552575"/>
          </a:xfrm>
          <a:prstGeom prst="rect">
            <a:avLst/>
          </a:prstGeom>
          <a:noFill/>
          <a:ln w="12700">
            <a:noFill/>
            <a:miter lim="800000"/>
            <a:headEnd type="none" w="sm" len="sm"/>
            <a:tailEnd type="none" w="sm" len="sm"/>
          </a:ln>
        </p:spPr>
        <p:txBody>
          <a:bodyPr>
            <a:spAutoFit/>
          </a:bodyPr>
          <a:lstStyle/>
          <a:p>
            <a:pPr eaLnBrk="1" hangingPunct="1">
              <a:buFontTx/>
              <a:buChar char="•"/>
            </a:pPr>
            <a:r>
              <a:rPr lang="en-US" sz="2400" dirty="0">
                <a:latin typeface="Times New Roman" pitchFamily="18" charset="0"/>
              </a:rPr>
              <a:t>  Ended up with 70%+ dozer line</a:t>
            </a:r>
          </a:p>
          <a:p>
            <a:pPr eaLnBrk="1" hangingPunct="1">
              <a:buFontTx/>
              <a:buChar char="•"/>
            </a:pPr>
            <a:r>
              <a:rPr lang="en-US" sz="2400" dirty="0">
                <a:latin typeface="Times New Roman" pitchFamily="18" charset="0"/>
              </a:rPr>
              <a:t>  Required special equipment and operator to complete rehab.</a:t>
            </a:r>
          </a:p>
          <a:p>
            <a:pPr eaLnBrk="1" hangingPunct="1"/>
            <a:endParaRPr lang="en-US" sz="2400" dirty="0">
              <a:latin typeface="Times New Roman" pitchFamily="18" charset="0"/>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soldier_blue"/>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128004" name="Rectangle 4"/>
          <p:cNvSpPr>
            <a:spLocks noGrp="1" noChangeArrowheads="1"/>
          </p:cNvSpPr>
          <p:nvPr>
            <p:ph type="title" idx="4294967295"/>
          </p:nvPr>
        </p:nvSpPr>
        <p:spPr>
          <a:xfrm>
            <a:off x="3429000" y="228600"/>
            <a:ext cx="5334000" cy="685800"/>
          </a:xfrm>
        </p:spPr>
        <p:txBody>
          <a:bodyPr/>
          <a:lstStyle/>
          <a:p>
            <a:r>
              <a:rPr lang="en-US" sz="3600">
                <a:solidFill>
                  <a:schemeClr val="bg1"/>
                </a:solidFill>
              </a:rPr>
              <a:t>Suppression Rehabilitation</a:t>
            </a:r>
          </a:p>
        </p:txBody>
      </p:sp>
      <p:sp>
        <p:nvSpPr>
          <p:cNvPr id="128005" name="Text Box 5">
            <a:hlinkClick r:id="" action="ppaction://hlinkshowjump?jump=nextslide"/>
          </p:cNvPr>
          <p:cNvSpPr txBox="1">
            <a:spLocks noChangeArrowheads="1"/>
          </p:cNvSpPr>
          <p:nvPr/>
        </p:nvSpPr>
        <p:spPr bwMode="auto">
          <a:xfrm>
            <a:off x="457200" y="2057400"/>
            <a:ext cx="8001000" cy="3970318"/>
          </a:xfrm>
          <a:prstGeom prst="rect">
            <a:avLst/>
          </a:prstGeom>
          <a:noFill/>
          <a:ln w="9525">
            <a:noFill/>
            <a:miter lim="800000"/>
            <a:headEnd/>
            <a:tailEnd/>
          </a:ln>
          <a:effectLst/>
        </p:spPr>
        <p:txBody>
          <a:bodyPr>
            <a:spAutoFit/>
          </a:bodyPr>
          <a:lstStyle/>
          <a:p>
            <a:pPr eaLnBrk="1" hangingPunct="1">
              <a:spcBef>
                <a:spcPct val="50000"/>
              </a:spcBef>
            </a:pPr>
            <a:r>
              <a:rPr lang="en-US" sz="2800" b="1" dirty="0">
                <a:solidFill>
                  <a:srgbClr val="000000"/>
                </a:solidFill>
                <a:latin typeface="Times New Roman" pitchFamily="18" charset="0"/>
              </a:rPr>
              <a:t>Repair or minimize damage to soil, water, and other resources directly attributable to the fire suppression activity on National Forest System Lands.  This is based on premise that Forest Service programs must include precautions necessary to prevent their operations from  causing damage to forest resources.  Do this work in conjunction with or promptly following fire suppression action. (FSH 6509-11G, 52.15)</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road through forest"/>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0" y="0"/>
            <a:ext cx="4775200" cy="3581400"/>
          </a:xfrm>
        </p:spPr>
      </p:pic>
      <p:pic>
        <p:nvPicPr>
          <p:cNvPr id="6" name="Content Placeholder 5" descr="road covered with debris"/>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4368800" y="0"/>
            <a:ext cx="4775200" cy="3581400"/>
          </a:xfrm>
        </p:spPr>
      </p:pic>
      <p:cxnSp>
        <p:nvCxnSpPr>
          <p:cNvPr id="8" name="Straight Arrow Connector 7" descr="arrow pointing to same spot depicted in both pictures"/>
          <p:cNvCxnSpPr/>
          <p:nvPr/>
        </p:nvCxnSpPr>
        <p:spPr bwMode="auto">
          <a:xfrm>
            <a:off x="2971800" y="1524000"/>
            <a:ext cx="4953000" cy="1588"/>
          </a:xfrm>
          <a:prstGeom prst="straightConnector1">
            <a:avLst/>
          </a:prstGeom>
          <a:solidFill>
            <a:schemeClr val="accent1"/>
          </a:solidFill>
          <a:ln w="34925" cap="flat" cmpd="sng" algn="ctr">
            <a:solidFill>
              <a:schemeClr val="tx1"/>
            </a:solidFill>
            <a:prstDash val="solid"/>
            <a:round/>
            <a:headEnd type="none" w="med" len="med"/>
            <a:tailEnd type="arrow"/>
          </a:ln>
          <a:effectLst/>
        </p:spPr>
      </p:cxnSp>
      <p:pic>
        <p:nvPicPr>
          <p:cNvPr id="9" name="Content Placeholder 4" descr="Plants growing where road wa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2209800" y="3257550"/>
            <a:ext cx="4800600" cy="3600450"/>
          </a:xfrm>
          <a:prstGeom prst="rect">
            <a:avLst/>
          </a:prstGeom>
          <a:noFill/>
          <a:ln w="9525">
            <a:noFill/>
            <a:miter lim="800000"/>
            <a:headEnd/>
            <a:tailEnd/>
          </a:ln>
        </p:spPr>
      </p:pic>
      <p:sp>
        <p:nvSpPr>
          <p:cNvPr id="10" name="Text Box 6"/>
          <p:cNvSpPr txBox="1">
            <a:spLocks noChangeArrowheads="1"/>
          </p:cNvSpPr>
          <p:nvPr/>
        </p:nvSpPr>
        <p:spPr bwMode="auto">
          <a:xfrm>
            <a:off x="1" y="3581401"/>
            <a:ext cx="2209800" cy="3354765"/>
          </a:xfrm>
          <a:prstGeom prst="rect">
            <a:avLst/>
          </a:prstGeom>
          <a:noFill/>
          <a:ln w="12700">
            <a:noFill/>
            <a:miter lim="800000"/>
            <a:headEnd type="none" w="sm" len="sm"/>
            <a:tailEnd type="none" w="sm" len="sm"/>
          </a:ln>
        </p:spPr>
        <p:txBody>
          <a:bodyPr wrap="square">
            <a:spAutoFit/>
          </a:bodyPr>
          <a:lstStyle/>
          <a:p>
            <a:pPr marL="109538" indent="-109538" eaLnBrk="1" hangingPunct="1">
              <a:buFontTx/>
              <a:buChar char="•"/>
            </a:pPr>
            <a:r>
              <a:rPr lang="en-US" sz="2400" dirty="0">
                <a:latin typeface="Times New Roman" pitchFamily="18" charset="0"/>
              </a:rPr>
              <a:t>2000 Dozer Line on 70% slope</a:t>
            </a:r>
          </a:p>
          <a:p>
            <a:pPr marL="109538" indent="-109538" eaLnBrk="1" hangingPunct="1">
              <a:buFontTx/>
              <a:buChar char="•"/>
            </a:pPr>
            <a:r>
              <a:rPr lang="en-US" sz="2400" dirty="0">
                <a:latin typeface="Times New Roman" pitchFamily="18" charset="0"/>
              </a:rPr>
              <a:t>2000 excavator Rehab.</a:t>
            </a:r>
          </a:p>
          <a:p>
            <a:pPr marL="109538" indent="-109538" eaLnBrk="1" hangingPunct="1">
              <a:buFontTx/>
              <a:buChar char="•"/>
            </a:pPr>
            <a:r>
              <a:rPr lang="en-US" sz="2400" dirty="0">
                <a:latin typeface="Times New Roman" pitchFamily="18" charset="0"/>
              </a:rPr>
              <a:t>2009 after photo</a:t>
            </a:r>
          </a:p>
          <a:p>
            <a:pPr marL="109538" indent="-109538" eaLnBrk="1" hangingPunct="1">
              <a:buFontTx/>
              <a:buChar char="•"/>
            </a:pPr>
            <a:endParaRPr lang="en-US" sz="2000" dirty="0">
              <a:latin typeface="Times New Roman" pitchFamily="18" charset="0"/>
            </a:endParaRPr>
          </a:p>
          <a:p>
            <a:pPr eaLnBrk="1" hangingPunct="1"/>
            <a:endParaRPr lang="en-US" sz="2400" dirty="0">
              <a:latin typeface="Times New Roman" pitchFamily="18" charset="0"/>
            </a:endParaRPr>
          </a:p>
        </p:txBody>
      </p:sp>
      <p:sp>
        <p:nvSpPr>
          <p:cNvPr id="11" name="Text Box 6"/>
          <p:cNvSpPr txBox="1">
            <a:spLocks noChangeArrowheads="1"/>
          </p:cNvSpPr>
          <p:nvPr/>
        </p:nvSpPr>
        <p:spPr bwMode="auto">
          <a:xfrm>
            <a:off x="6934200" y="3503235"/>
            <a:ext cx="2209800" cy="3354765"/>
          </a:xfrm>
          <a:prstGeom prst="rect">
            <a:avLst/>
          </a:prstGeom>
          <a:noFill/>
          <a:ln w="12700">
            <a:noFill/>
            <a:miter lim="800000"/>
            <a:headEnd type="none" w="sm" len="sm"/>
            <a:tailEnd type="none" w="sm" len="sm"/>
          </a:ln>
        </p:spPr>
        <p:txBody>
          <a:bodyPr wrap="square">
            <a:spAutoFit/>
          </a:bodyPr>
          <a:lstStyle/>
          <a:p>
            <a:pPr marL="109538" indent="-109538" eaLnBrk="1" hangingPunct="1">
              <a:buFontTx/>
              <a:buChar char="•"/>
            </a:pPr>
            <a:r>
              <a:rPr lang="en-US" sz="2400" dirty="0" err="1">
                <a:latin typeface="Times New Roman" pitchFamily="18" charset="0"/>
              </a:rPr>
              <a:t>Decompact</a:t>
            </a:r>
            <a:r>
              <a:rPr lang="en-US" sz="2400" dirty="0">
                <a:latin typeface="Times New Roman" pitchFamily="18" charset="0"/>
              </a:rPr>
              <a:t> soils</a:t>
            </a:r>
          </a:p>
          <a:p>
            <a:pPr marL="109538" indent="-109538" eaLnBrk="1" hangingPunct="1">
              <a:buFontTx/>
              <a:buChar char="•"/>
            </a:pPr>
            <a:r>
              <a:rPr lang="en-US" sz="2400" dirty="0">
                <a:latin typeface="Times New Roman" pitchFamily="18" charset="0"/>
              </a:rPr>
              <a:t>Pull berm and duff layers</a:t>
            </a:r>
          </a:p>
          <a:p>
            <a:pPr marL="109538" indent="-109538" eaLnBrk="1" hangingPunct="1">
              <a:buFontTx/>
              <a:buChar char="•"/>
            </a:pPr>
            <a:r>
              <a:rPr lang="en-US" sz="2400" dirty="0">
                <a:latin typeface="Times New Roman" pitchFamily="18" charset="0"/>
              </a:rPr>
              <a:t>Pull slash over top</a:t>
            </a:r>
          </a:p>
          <a:p>
            <a:pPr marL="109538" indent="-109538" eaLnBrk="1" hangingPunct="1">
              <a:buFontTx/>
              <a:buChar char="•"/>
            </a:pPr>
            <a:r>
              <a:rPr lang="en-US" sz="2400" dirty="0">
                <a:latin typeface="Times New Roman" pitchFamily="18" charset="0"/>
              </a:rPr>
              <a:t>Seed</a:t>
            </a:r>
          </a:p>
          <a:p>
            <a:pPr marL="109538" indent="-109538" eaLnBrk="1" hangingPunct="1">
              <a:buFontTx/>
              <a:buChar char="•"/>
            </a:pPr>
            <a:endParaRPr lang="en-US" sz="2000" dirty="0">
              <a:latin typeface="Times New Roman" pitchFamily="18" charset="0"/>
            </a:endParaRPr>
          </a:p>
          <a:p>
            <a:pPr eaLnBrk="1" hangingPunct="1"/>
            <a:endParaRPr lang="en-US" sz="2400" dirty="0">
              <a:latin typeface="Times New Roman"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Grp="1" noChangeArrowheads="1"/>
          </p:cNvSpPr>
          <p:nvPr>
            <p:ph type="title" idx="4294967295"/>
          </p:nvPr>
        </p:nvSpPr>
        <p:spPr bwMode="auto">
          <a:xfrm>
            <a:off x="152400" y="228600"/>
            <a:ext cx="3733800" cy="685800"/>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chemeClr val="tx2"/>
                </a:solidFill>
                <a:effectLst>
                  <a:outerShdw blurRad="38100" dist="38100" dir="2700000" algn="tl">
                    <a:srgbClr val="000000"/>
                  </a:outerShdw>
                </a:effectLst>
                <a:uLnTx/>
                <a:uFillTx/>
                <a:latin typeface="+mj-lt"/>
                <a:ea typeface="+mj-ea"/>
                <a:cs typeface="+mj-cs"/>
              </a:rPr>
              <a:t>Excavator Line</a:t>
            </a:r>
          </a:p>
        </p:txBody>
      </p:sp>
      <p:pic>
        <p:nvPicPr>
          <p:cNvPr id="5" name="Content Placeholder 4" descr="Dug line through forested hill"/>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4000500" y="0"/>
            <a:ext cx="5143500" cy="6858000"/>
          </a:xfr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2743200" y="228600"/>
            <a:ext cx="3733800" cy="685800"/>
          </a:xfrm>
        </p:spPr>
        <p:txBody>
          <a:bodyPr/>
          <a:lstStyle/>
          <a:p>
            <a:r>
              <a:rPr lang="en-US" sz="4000" dirty="0"/>
              <a:t>Excavator Line</a:t>
            </a:r>
          </a:p>
        </p:txBody>
      </p:sp>
      <p:pic>
        <p:nvPicPr>
          <p:cNvPr id="130051" name="Picture 3" descr="DSC00335"/>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228600" y="990600"/>
            <a:ext cx="4286250" cy="5715000"/>
          </a:xfrm>
          <a:noFill/>
          <a:ln/>
        </p:spPr>
      </p:pic>
      <p:pic>
        <p:nvPicPr>
          <p:cNvPr id="130052" name="Picture 4" descr="DSC00337"/>
          <p:cNvPicPr>
            <a:picLocks noGrp="1" noChangeAspect="1" noChangeArrowheads="1"/>
          </p:cNvPicPr>
          <p:nvPr>
            <p:ph sz="half" idx="2"/>
          </p:nvPr>
        </p:nvPicPr>
        <p:blipFill>
          <a:blip r:embed="rId4" cstate="screen">
            <a:extLst>
              <a:ext uri="{28A0092B-C50C-407E-A947-70E740481C1C}">
                <a14:useLocalDpi xmlns:a14="http://schemas.microsoft.com/office/drawing/2010/main"/>
              </a:ext>
            </a:extLst>
          </a:blip>
          <a:srcRect/>
          <a:stretch>
            <a:fillRect/>
          </a:stretch>
        </p:blipFill>
        <p:spPr>
          <a:xfrm>
            <a:off x="4743450" y="990600"/>
            <a:ext cx="4286250" cy="5715000"/>
          </a:xfrm>
          <a:noFill/>
          <a:ln/>
        </p:spPr>
      </p:pic>
      <p:sp>
        <p:nvSpPr>
          <p:cNvPr id="130053" name="Line 5" descr="Arrow pointing to line in both pictures"/>
          <p:cNvSpPr>
            <a:spLocks noChangeShapeType="1"/>
          </p:cNvSpPr>
          <p:nvPr/>
        </p:nvSpPr>
        <p:spPr bwMode="auto">
          <a:xfrm>
            <a:off x="2438400" y="5638800"/>
            <a:ext cx="3124200" cy="0"/>
          </a:xfrm>
          <a:prstGeom prst="line">
            <a:avLst/>
          </a:prstGeom>
          <a:noFill/>
          <a:ln w="34925">
            <a:solidFill>
              <a:srgbClr val="FF9900"/>
            </a:solidFill>
            <a:round/>
            <a:headEnd type="none" w="sm" len="sm"/>
            <a:tailEnd type="triangle" w="lg" len="lg"/>
          </a:ln>
          <a:effectLst/>
        </p:spPr>
        <p:txBody>
          <a:bodyPr wrap="none"/>
          <a:lstStyle/>
          <a:p>
            <a:endParaRPr lang="en-US"/>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89" name="Rectangle 17"/>
          <p:cNvSpPr>
            <a:spLocks noGrp="1" noChangeArrowheads="1"/>
          </p:cNvSpPr>
          <p:nvPr>
            <p:ph type="title"/>
          </p:nvPr>
        </p:nvSpPr>
        <p:spPr>
          <a:xfrm>
            <a:off x="4572000" y="0"/>
            <a:ext cx="3048000" cy="762000"/>
          </a:xfrm>
        </p:spPr>
        <p:txBody>
          <a:bodyPr/>
          <a:lstStyle/>
          <a:p>
            <a:r>
              <a:rPr lang="en-US" altLang="en-US"/>
              <a:t>Dozer Lines</a:t>
            </a:r>
          </a:p>
        </p:txBody>
      </p:sp>
      <p:sp>
        <p:nvSpPr>
          <p:cNvPr id="105485" name="Rectangle 13"/>
          <p:cNvSpPr>
            <a:spLocks noChangeArrowheads="1"/>
          </p:cNvSpPr>
          <p:nvPr/>
        </p:nvSpPr>
        <p:spPr bwMode="auto">
          <a:xfrm>
            <a:off x="152400" y="914400"/>
            <a:ext cx="7620000" cy="327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buFontTx/>
              <a:buChar char="•"/>
            </a:pPr>
            <a:r>
              <a:rPr lang="en-US" altLang="en-US" sz="1600" dirty="0">
                <a:solidFill>
                  <a:srgbClr val="FFFFCC"/>
                </a:solidFill>
                <a:latin typeface="Times New Roman" pitchFamily="18" charset="0"/>
                <a:cs typeface="Times New Roman" pitchFamily="18" charset="0"/>
              </a:rPr>
              <a:t>  Use an excavator (</a:t>
            </a:r>
            <a:r>
              <a:rPr lang="en-US" altLang="en-US" sz="1600" i="1" dirty="0">
                <a:solidFill>
                  <a:srgbClr val="FFFFCC"/>
                </a:solidFill>
                <a:latin typeface="Times New Roman" pitchFamily="18" charset="0"/>
                <a:cs typeface="Times New Roman" pitchFamily="18" charset="0"/>
              </a:rPr>
              <a:t>with articulated thumb</a:t>
            </a:r>
            <a:r>
              <a:rPr lang="en-US" altLang="en-US" sz="1600" dirty="0">
                <a:solidFill>
                  <a:srgbClr val="FFFFCC"/>
                </a:solidFill>
                <a:latin typeface="Times New Roman" pitchFamily="18" charset="0"/>
                <a:cs typeface="Times New Roman" pitchFamily="18" charset="0"/>
              </a:rPr>
              <a:t>) or hand crews to spread berms back over line.  (</a:t>
            </a:r>
            <a:r>
              <a:rPr lang="en-US" altLang="en-US" sz="1600" i="1" dirty="0">
                <a:solidFill>
                  <a:srgbClr val="FFFFCC"/>
                </a:solidFill>
                <a:latin typeface="Times New Roman" pitchFamily="18" charset="0"/>
                <a:cs typeface="Times New Roman" pitchFamily="18" charset="0"/>
              </a:rPr>
              <a:t>dozers are not recommend for dozer line rehab</a:t>
            </a:r>
            <a:r>
              <a:rPr lang="en-US" altLang="en-US" sz="1600" dirty="0">
                <a:solidFill>
                  <a:srgbClr val="FFFFCC"/>
                </a:solidFill>
                <a:latin typeface="Times New Roman" pitchFamily="18" charset="0"/>
                <a:cs typeface="Times New Roman" pitchFamily="18" charset="0"/>
              </a:rPr>
              <a:t>)</a:t>
            </a:r>
          </a:p>
          <a:p>
            <a:pPr eaLnBrk="1" hangingPunct="1">
              <a:buFontTx/>
              <a:buChar char="•"/>
            </a:pPr>
            <a:r>
              <a:rPr lang="en-US" altLang="en-US" sz="1600" dirty="0">
                <a:solidFill>
                  <a:srgbClr val="FFFFCC"/>
                </a:solidFill>
                <a:latin typeface="Times New Roman" pitchFamily="18" charset="0"/>
                <a:cs typeface="Times New Roman" pitchFamily="18" charset="0"/>
              </a:rPr>
              <a:t>  Fully obliterate (</a:t>
            </a:r>
            <a:r>
              <a:rPr lang="en-US" altLang="en-US" sz="1600" i="1" dirty="0">
                <a:solidFill>
                  <a:srgbClr val="FFFFCC"/>
                </a:solidFill>
                <a:latin typeface="Times New Roman" pitchFamily="18" charset="0"/>
                <a:cs typeface="Times New Roman" pitchFamily="18" charset="0"/>
              </a:rPr>
              <a:t>fill pulled up to top of </a:t>
            </a:r>
            <a:r>
              <a:rPr lang="en-US" altLang="en-US" sz="1600" i="1" dirty="0" err="1">
                <a:solidFill>
                  <a:srgbClr val="FFFFCC"/>
                </a:solidFill>
                <a:latin typeface="Times New Roman" pitchFamily="18" charset="0"/>
                <a:cs typeface="Times New Roman" pitchFamily="18" charset="0"/>
              </a:rPr>
              <a:t>cutslope</a:t>
            </a:r>
            <a:r>
              <a:rPr lang="en-US" altLang="en-US" sz="1600" dirty="0">
                <a:solidFill>
                  <a:srgbClr val="FFFFCC"/>
                </a:solidFill>
                <a:latin typeface="Times New Roman" pitchFamily="18" charset="0"/>
                <a:cs typeface="Times New Roman" pitchFamily="18" charset="0"/>
              </a:rPr>
              <a:t>) dozer lines that were constructed across slopes (</a:t>
            </a:r>
            <a:r>
              <a:rPr lang="en-US" altLang="en-US" sz="1600" i="1" dirty="0">
                <a:solidFill>
                  <a:srgbClr val="FFFFCC"/>
                </a:solidFill>
                <a:latin typeface="Times New Roman" pitchFamily="18" charset="0"/>
                <a:cs typeface="Times New Roman" pitchFamily="18" charset="0"/>
              </a:rPr>
              <a:t>cut and fill</a:t>
            </a:r>
            <a:r>
              <a:rPr lang="en-US" altLang="en-US" sz="1600" dirty="0">
                <a:solidFill>
                  <a:srgbClr val="FFFFCC"/>
                </a:solidFill>
                <a:latin typeface="Times New Roman" pitchFamily="18" charset="0"/>
                <a:cs typeface="Times New Roman" pitchFamily="18" charset="0"/>
              </a:rPr>
              <a:t>) and spread slash across the surface.</a:t>
            </a:r>
          </a:p>
          <a:p>
            <a:pPr eaLnBrk="1" hangingPunct="1">
              <a:buFontTx/>
              <a:buChar char="•"/>
            </a:pPr>
            <a:r>
              <a:rPr lang="en-US" altLang="en-US" sz="1600" dirty="0">
                <a:solidFill>
                  <a:srgbClr val="FFFFCC"/>
                </a:solidFill>
                <a:latin typeface="Times New Roman" pitchFamily="18" charset="0"/>
                <a:cs typeface="Times New Roman" pitchFamily="18" charset="0"/>
              </a:rPr>
              <a:t>  Provide drainage with water bars (</a:t>
            </a:r>
            <a:r>
              <a:rPr lang="en-US" altLang="en-US" sz="1600" i="1" dirty="0">
                <a:solidFill>
                  <a:srgbClr val="FFFFCC"/>
                </a:solidFill>
                <a:latin typeface="Times New Roman" pitchFamily="18" charset="0"/>
                <a:cs typeface="Times New Roman" pitchFamily="18" charset="0"/>
              </a:rPr>
              <a:t>where appropriate</a:t>
            </a:r>
            <a:r>
              <a:rPr lang="en-US" altLang="en-US" sz="1600" dirty="0">
                <a:solidFill>
                  <a:srgbClr val="FFFFCC"/>
                </a:solidFill>
                <a:latin typeface="Times New Roman" pitchFamily="18" charset="0"/>
                <a:cs typeface="Times New Roman" pitchFamily="18" charset="0"/>
              </a:rPr>
              <a:t>) </a:t>
            </a:r>
            <a:r>
              <a:rPr lang="en-US" altLang="en-US" sz="1600" baseline="30000" dirty="0">
                <a:solidFill>
                  <a:srgbClr val="FFFFCC"/>
                </a:solidFill>
                <a:latin typeface="Times New Roman" pitchFamily="18" charset="0"/>
                <a:cs typeface="Times New Roman" pitchFamily="18" charset="0"/>
              </a:rPr>
              <a:t>1</a:t>
            </a:r>
            <a:r>
              <a:rPr lang="en-US" altLang="en-US" sz="1600" dirty="0">
                <a:solidFill>
                  <a:srgbClr val="FFFFCC"/>
                </a:solidFill>
                <a:latin typeface="Times New Roman" pitchFamily="18" charset="0"/>
                <a:cs typeface="Times New Roman" pitchFamily="18" charset="0"/>
              </a:rPr>
              <a:t>.  On steeper dozer line (&gt;50%) whole trees may be used as water bars (</a:t>
            </a:r>
            <a:r>
              <a:rPr lang="en-US" altLang="en-US" sz="1600" i="1" dirty="0">
                <a:solidFill>
                  <a:srgbClr val="FFFFCC"/>
                </a:solidFill>
                <a:latin typeface="Times New Roman" pitchFamily="18" charset="0"/>
                <a:cs typeface="Times New Roman" pitchFamily="18" charset="0"/>
              </a:rPr>
              <a:t>remove limbs &amp; ensure continuous ground contact</a:t>
            </a:r>
            <a:r>
              <a:rPr lang="en-US" altLang="en-US" sz="1600" dirty="0">
                <a:solidFill>
                  <a:srgbClr val="FFFFCC"/>
                </a:solidFill>
                <a:latin typeface="Times New Roman" pitchFamily="18" charset="0"/>
                <a:cs typeface="Times New Roman" pitchFamily="18" charset="0"/>
              </a:rPr>
              <a:t>).  Spacing will follow standard specifications stated on Page 11.  Water bar outlets should also be alternated to the opposite sides of line where the line is perpendicular to the slope.  Otherwise </a:t>
            </a:r>
            <a:r>
              <a:rPr lang="en-US" altLang="en-US" sz="1600" dirty="0" err="1">
                <a:solidFill>
                  <a:srgbClr val="FFFFCC"/>
                </a:solidFill>
                <a:latin typeface="Times New Roman" pitchFamily="18" charset="0"/>
                <a:cs typeface="Times New Roman" pitchFamily="18" charset="0"/>
              </a:rPr>
              <a:t>waterbars</a:t>
            </a:r>
            <a:r>
              <a:rPr lang="en-US" altLang="en-US" sz="1600" dirty="0">
                <a:solidFill>
                  <a:srgbClr val="FFFFCC"/>
                </a:solidFill>
                <a:latin typeface="Times New Roman" pitchFamily="18" charset="0"/>
                <a:cs typeface="Times New Roman" pitchFamily="18" charset="0"/>
              </a:rPr>
              <a:t> should discharge to the downslope side.</a:t>
            </a:r>
          </a:p>
          <a:p>
            <a:pPr eaLnBrk="1" hangingPunct="1">
              <a:buFontTx/>
              <a:buChar char="•"/>
            </a:pPr>
            <a:r>
              <a:rPr lang="en-US" altLang="en-US" sz="1600" dirty="0">
                <a:solidFill>
                  <a:srgbClr val="FFFFCC"/>
                </a:solidFill>
                <a:latin typeface="Times New Roman" pitchFamily="18" charset="0"/>
                <a:cs typeface="Times New Roman" pitchFamily="18" charset="0"/>
              </a:rPr>
              <a:t>  Whole tree yard with root wad and other organic material (</a:t>
            </a:r>
            <a:r>
              <a:rPr lang="en-US" altLang="en-US" sz="1600" i="1" dirty="0">
                <a:solidFill>
                  <a:srgbClr val="FFFFCC"/>
                </a:solidFill>
                <a:latin typeface="Times New Roman" pitchFamily="18" charset="0"/>
                <a:cs typeface="Times New Roman" pitchFamily="18" charset="0"/>
              </a:rPr>
              <a:t>even burned material</a:t>
            </a:r>
            <a:r>
              <a:rPr lang="en-US" altLang="en-US" sz="1600" dirty="0">
                <a:solidFill>
                  <a:srgbClr val="FFFFCC"/>
                </a:solidFill>
                <a:latin typeface="Times New Roman" pitchFamily="18" charset="0"/>
                <a:cs typeface="Times New Roman" pitchFamily="18" charset="0"/>
              </a:rPr>
              <a:t>) back into line perpendicular to slope.  Lop and scatter limbs and tops onto line, placing in contact with the ground.  Block off motorized access.</a:t>
            </a:r>
          </a:p>
          <a:p>
            <a:pPr eaLnBrk="1" hangingPunct="1"/>
            <a:endParaRPr lang="en-US" altLang="en-US" sz="1600" dirty="0">
              <a:solidFill>
                <a:srgbClr val="FFFFCC"/>
              </a:solidFill>
              <a:latin typeface="Times New Roman" pitchFamily="18" charset="0"/>
            </a:endParaRPr>
          </a:p>
        </p:txBody>
      </p:sp>
      <p:sp>
        <p:nvSpPr>
          <p:cNvPr id="105488" name="Text Box 16"/>
          <p:cNvSpPr txBox="1">
            <a:spLocks noChangeArrowheads="1"/>
          </p:cNvSpPr>
          <p:nvPr/>
        </p:nvSpPr>
        <p:spPr bwMode="auto">
          <a:xfrm>
            <a:off x="152400" y="3962400"/>
            <a:ext cx="4267200" cy="175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buFontTx/>
              <a:buChar char="•"/>
            </a:pPr>
            <a:r>
              <a:rPr lang="en-US" altLang="en-US" sz="1600" dirty="0">
                <a:solidFill>
                  <a:srgbClr val="FFFFCC"/>
                </a:solidFill>
                <a:latin typeface="Times New Roman" pitchFamily="18" charset="0"/>
                <a:cs typeface="Times New Roman" pitchFamily="18" charset="0"/>
              </a:rPr>
              <a:t>  Seed and fertilize all disturbed sites according to landowner specifications.</a:t>
            </a:r>
            <a:r>
              <a:rPr lang="en-US" altLang="en-US" sz="1600" baseline="30000" dirty="0">
                <a:solidFill>
                  <a:srgbClr val="FFFFCC"/>
                </a:solidFill>
                <a:latin typeface="Times New Roman" pitchFamily="18" charset="0"/>
                <a:cs typeface="Times New Roman" pitchFamily="18" charset="0"/>
              </a:rPr>
              <a:t>2</a:t>
            </a:r>
          </a:p>
          <a:p>
            <a:pPr eaLnBrk="1" hangingPunct="1">
              <a:lnSpc>
                <a:spcPct val="90000"/>
              </a:lnSpc>
              <a:spcBef>
                <a:spcPct val="50000"/>
              </a:spcBef>
              <a:buFontTx/>
              <a:buChar char="•"/>
            </a:pPr>
            <a:r>
              <a:rPr lang="en-US" altLang="en-US" sz="1600" dirty="0">
                <a:solidFill>
                  <a:srgbClr val="FFFFCC"/>
                </a:solidFill>
                <a:latin typeface="Times New Roman" pitchFamily="18" charset="0"/>
                <a:cs typeface="Times New Roman" pitchFamily="18" charset="0"/>
              </a:rPr>
              <a:t>  Eliminate motorized access using boulders or natural large woody material.</a:t>
            </a:r>
          </a:p>
          <a:p>
            <a:pPr eaLnBrk="1" hangingPunct="1">
              <a:spcBef>
                <a:spcPct val="50000"/>
              </a:spcBef>
              <a:buFontTx/>
              <a:buChar char="•"/>
            </a:pPr>
            <a:r>
              <a:rPr lang="en-US" altLang="en-US" sz="1600" dirty="0">
                <a:solidFill>
                  <a:srgbClr val="FFFFCC"/>
                </a:solidFill>
                <a:latin typeface="Times New Roman" pitchFamily="18" charset="0"/>
                <a:cs typeface="Times New Roman" pitchFamily="18" charset="0"/>
              </a:rPr>
              <a:t>  Remove trash, equipment, and flagging from the area.</a:t>
            </a:r>
            <a:endParaRPr lang="en-US" altLang="en-US" sz="1600" dirty="0">
              <a:solidFill>
                <a:srgbClr val="FFFFCC"/>
              </a:solidFill>
              <a:latin typeface="Times New Roman" pitchFamily="18" charset="0"/>
            </a:endParaRPr>
          </a:p>
        </p:txBody>
      </p:sp>
      <p:pic>
        <p:nvPicPr>
          <p:cNvPr id="105479" name="Picture 7" descr="alpine_cl5_ai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48200" y="3429000"/>
            <a:ext cx="4343400" cy="3257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788748"/>
      </p:ext>
    </p:extLst>
  </p:cSld>
  <p:clrMapOvr>
    <a:masterClrMapping/>
  </p:clrMapOvr>
  <p:transition>
    <p:rand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4" descr="alpine_divide_cl"/>
          <p:cNvPicPr>
            <a:picLocks noGrp="1" noChangeAspect="1" noChangeArrowheads="1"/>
          </p:cNvPicPr>
          <p:nvPr>
            <p:ph idx="1"/>
          </p:nvPr>
        </p:nvPicPr>
        <p:blipFill>
          <a:blip r:embed="rId2" cstate="print"/>
          <a:srcRect/>
          <a:stretch>
            <a:fillRect/>
          </a:stretch>
        </p:blipFill>
        <p:spPr>
          <a:xfrm>
            <a:off x="0" y="0"/>
            <a:ext cx="9144000" cy="6858000"/>
          </a:xfrm>
          <a:noFill/>
        </p:spPr>
      </p:pic>
      <p:sp>
        <p:nvSpPr>
          <p:cNvPr id="23556" name="Text Box 7"/>
          <p:cNvSpPr txBox="1">
            <a:spLocks noGrp="1" noChangeArrowheads="1"/>
          </p:cNvSpPr>
          <p:nvPr>
            <p:ph type="title" idx="4294967295"/>
          </p:nvPr>
        </p:nvSpPr>
        <p:spPr bwMode="auto">
          <a:xfrm>
            <a:off x="533400" y="304800"/>
            <a:ext cx="2057400" cy="457200"/>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FF9900"/>
                </a:solidFill>
                <a:effectLst/>
                <a:uLnTx/>
                <a:uFillTx/>
                <a:latin typeface="Arial" charset="0"/>
                <a:ea typeface="+mn-ea"/>
                <a:cs typeface="+mn-cs"/>
              </a:rPr>
              <a:t>Safety Zones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arge cleared area off of road in forested area, pictured from above"/>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arge cleared area off side of road with vehicles and equipment, pictured from above"/>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09600"/>
          </a:xfrm>
        </p:spPr>
        <p:txBody>
          <a:bodyPr/>
          <a:lstStyle/>
          <a:p>
            <a:r>
              <a:rPr lang="en-US" dirty="0"/>
              <a:t>Safety Zones</a:t>
            </a:r>
          </a:p>
        </p:txBody>
      </p:sp>
      <p:sp>
        <p:nvSpPr>
          <p:cNvPr id="3" name="Content Placeholder 2"/>
          <p:cNvSpPr>
            <a:spLocks noGrp="1"/>
          </p:cNvSpPr>
          <p:nvPr>
            <p:ph idx="1"/>
          </p:nvPr>
        </p:nvSpPr>
        <p:spPr>
          <a:xfrm>
            <a:off x="0" y="1143000"/>
            <a:ext cx="9144000" cy="5029200"/>
          </a:xfrm>
        </p:spPr>
        <p:txBody>
          <a:bodyPr/>
          <a:lstStyle/>
          <a:p>
            <a:pPr marL="285750" lvl="1"/>
            <a:r>
              <a:rPr lang="en-US" sz="2000" dirty="0"/>
              <a:t>Where heavy vehicle traffic has compacted soils, scarify or deep rip the area as appropriate to reduce compaction and establish a sufficient seedbed.  (</a:t>
            </a:r>
            <a:r>
              <a:rPr lang="en-US" sz="2000" i="1" dirty="0"/>
              <a:t>digging a hole in the ground with a </a:t>
            </a:r>
            <a:r>
              <a:rPr lang="en-US" sz="2000" i="1" dirty="0" err="1"/>
              <a:t>pulaski</a:t>
            </a:r>
            <a:r>
              <a:rPr lang="en-US" sz="2000" i="1" dirty="0"/>
              <a:t> or shovel will help determine the depth of compaction and subsequent ripping depth</a:t>
            </a:r>
            <a:r>
              <a:rPr lang="en-US" sz="2000" dirty="0"/>
              <a:t>)</a:t>
            </a:r>
          </a:p>
          <a:p>
            <a:pPr marL="285750" lvl="1"/>
            <a:r>
              <a:rPr lang="en-US" sz="2000" dirty="0"/>
              <a:t>Where topsoil has been removed, spread berm onto area and leave in a roughened condition to aid in water infiltration. </a:t>
            </a:r>
            <a:endParaRPr lang="en-US" sz="2000" b="1" dirty="0"/>
          </a:p>
          <a:p>
            <a:pPr marL="285750" lvl="1"/>
            <a:r>
              <a:rPr lang="en-US" sz="2000" dirty="0"/>
              <a:t>Disperse accumulation of downed trees and brush evenly across opening.  Where appropriate transplant trees and shrubs.</a:t>
            </a:r>
          </a:p>
          <a:p>
            <a:pPr marL="285750" lvl="1"/>
            <a:r>
              <a:rPr lang="en-US" sz="2000" dirty="0"/>
              <a:t>Where safety zones occur adjacent to open roads, block off motorized access.</a:t>
            </a:r>
          </a:p>
          <a:p>
            <a:pPr marL="285750" lvl="1"/>
            <a:r>
              <a:rPr lang="en-US" sz="2000" dirty="0"/>
              <a:t>Seed and fertilize all disturbed sites according to landowner specifications</a:t>
            </a:r>
            <a:r>
              <a:rPr lang="en-US" sz="2000" baseline="30000" dirty="0"/>
              <a:t>2</a:t>
            </a:r>
            <a:r>
              <a:rPr lang="en-US" sz="2000" dirty="0"/>
              <a:t>.</a:t>
            </a:r>
          </a:p>
          <a:p>
            <a:pPr marL="285750" lvl="1"/>
            <a:r>
              <a:rPr lang="en-US" sz="2000" dirty="0"/>
              <a:t>Replanting of trees will need to be discussed on a site by site basis. </a:t>
            </a:r>
          </a:p>
          <a:p>
            <a:pPr marL="285750" lvl="1"/>
            <a:r>
              <a:rPr lang="en-US" sz="2000" dirty="0"/>
              <a:t>Remove trash, equipment, and flagging from the area. </a:t>
            </a:r>
          </a:p>
          <a:p>
            <a:pPr marL="285750" lvl="1"/>
            <a:r>
              <a:rPr lang="en-US" sz="2000" dirty="0"/>
              <a:t>Where appropriate, treat weeds at disturbed sites.</a:t>
            </a:r>
          </a:p>
          <a:p>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4572000" y="304800"/>
            <a:ext cx="4343400" cy="914400"/>
          </a:xfrm>
        </p:spPr>
        <p:txBody>
          <a:bodyPr/>
          <a:lstStyle/>
          <a:p>
            <a:r>
              <a:rPr lang="en-US"/>
              <a:t>Improved Roads</a:t>
            </a:r>
          </a:p>
        </p:txBody>
      </p:sp>
      <p:pic>
        <p:nvPicPr>
          <p:cNvPr id="142339" name="Picture 3" descr="ninemile_xdrain"/>
          <p:cNvPicPr>
            <a:picLocks noGrp="1" noChangeAspect="1" noChangeArrowheads="1"/>
          </p:cNvPicPr>
          <p:nvPr>
            <p:ph type="body" idx="1"/>
          </p:nvPr>
        </p:nvPicPr>
        <p:blipFill>
          <a:blip r:embed="rId3" cstate="screen">
            <a:extLst>
              <a:ext uri="{28A0092B-C50C-407E-A947-70E740481C1C}">
                <a14:useLocalDpi xmlns:a14="http://schemas.microsoft.com/office/drawing/2010/main"/>
              </a:ext>
            </a:extLst>
          </a:blip>
          <a:srcRect/>
          <a:stretch>
            <a:fillRect/>
          </a:stretch>
        </p:blipFill>
        <p:spPr>
          <a:xfrm>
            <a:off x="0" y="838200"/>
            <a:ext cx="4343400" cy="5791200"/>
          </a:xfrm>
          <a:noFill/>
          <a:ln>
            <a:solidFill>
              <a:schemeClr val="tx2"/>
            </a:solidFill>
          </a:ln>
        </p:spPr>
      </p:pic>
      <p:sp>
        <p:nvSpPr>
          <p:cNvPr id="142342" name="Rectangle 6"/>
          <p:cNvSpPr>
            <a:spLocks noChangeArrowheads="1"/>
          </p:cNvSpPr>
          <p:nvPr/>
        </p:nvSpPr>
        <p:spPr bwMode="auto">
          <a:xfrm>
            <a:off x="0" y="990600"/>
            <a:ext cx="4191000" cy="762000"/>
          </a:xfrm>
          <a:prstGeom prst="rect">
            <a:avLst/>
          </a:prstGeom>
          <a:solidFill>
            <a:srgbClr val="C0C0C0"/>
          </a:solidFill>
          <a:ln w="9525">
            <a:noFill/>
            <a:miter lim="800000"/>
            <a:headEnd/>
            <a:tailEnd/>
          </a:ln>
          <a:effectLst/>
        </p:spPr>
        <p:txBody>
          <a:bodyPr lIns="92075" tIns="46038" rIns="92075" bIns="46038" anchor="b"/>
          <a:lstStyle/>
          <a:p>
            <a:pPr eaLnBrk="1" hangingPunct="1">
              <a:buFont typeface="Wingdings" pitchFamily="2" charset="2"/>
              <a:buChar char="Ø"/>
              <a:tabLst>
                <a:tab pos="968375" algn="l"/>
              </a:tabLst>
            </a:pPr>
            <a:r>
              <a:rPr lang="en-US" sz="2400">
                <a:solidFill>
                  <a:srgbClr val="000000"/>
                </a:solidFill>
                <a:effectLst>
                  <a:outerShdw blurRad="38100" dist="38100" dir="2700000" algn="tl">
                    <a:srgbClr val="FFFFFF"/>
                  </a:outerShdw>
                </a:effectLst>
              </a:rPr>
              <a:t> </a:t>
            </a:r>
            <a:r>
              <a:rPr lang="en-US" sz="2400">
                <a:solidFill>
                  <a:schemeClr val="bg2"/>
                </a:solidFill>
                <a:latin typeface="Times New Roman" pitchFamily="18" charset="0"/>
              </a:rPr>
              <a:t>Ditch Relief Culvert Crushed</a:t>
            </a:r>
            <a:br>
              <a:rPr lang="en-US" sz="2400">
                <a:solidFill>
                  <a:schemeClr val="bg2"/>
                </a:solidFill>
                <a:latin typeface="Times New Roman" pitchFamily="18" charset="0"/>
              </a:rPr>
            </a:br>
            <a:r>
              <a:rPr lang="en-US" sz="2000">
                <a:solidFill>
                  <a:schemeClr val="bg2"/>
                </a:solidFill>
                <a:latin typeface="Times New Roman" pitchFamily="18" charset="0"/>
              </a:rPr>
              <a:t> Ditch Function Compromised</a:t>
            </a:r>
          </a:p>
        </p:txBody>
      </p:sp>
      <p:pic>
        <p:nvPicPr>
          <p:cNvPr id="142340" name="Picture 4" descr="road_overwater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86200" y="2667000"/>
            <a:ext cx="5257800" cy="3654425"/>
          </a:xfrm>
          <a:prstGeom prst="rect">
            <a:avLst/>
          </a:prstGeom>
          <a:noFill/>
          <a:ln w="9525">
            <a:solidFill>
              <a:schemeClr val="bg1"/>
            </a:solidFill>
            <a:miter lim="800000"/>
            <a:headEnd/>
            <a:tailEnd/>
          </a:ln>
        </p:spPr>
      </p:pic>
      <p:sp>
        <p:nvSpPr>
          <p:cNvPr id="142341" name="Rectangle 5"/>
          <p:cNvSpPr>
            <a:spLocks noChangeArrowheads="1"/>
          </p:cNvSpPr>
          <p:nvPr/>
        </p:nvSpPr>
        <p:spPr bwMode="auto">
          <a:xfrm>
            <a:off x="5486400" y="5715000"/>
            <a:ext cx="2895600" cy="609600"/>
          </a:xfrm>
          <a:prstGeom prst="rect">
            <a:avLst/>
          </a:prstGeom>
          <a:solidFill>
            <a:srgbClr val="C0C0C0"/>
          </a:solidFill>
          <a:ln w="9525">
            <a:noFill/>
            <a:miter lim="800000"/>
            <a:headEnd/>
            <a:tailEnd/>
          </a:ln>
          <a:effectLst/>
        </p:spPr>
        <p:txBody>
          <a:bodyPr lIns="92075" tIns="46038" rIns="92075" bIns="46038" anchor="b"/>
          <a:lstStyle/>
          <a:p>
            <a:pPr eaLnBrk="1" hangingPunct="1">
              <a:buFontTx/>
              <a:buChar char="•"/>
            </a:pPr>
            <a:r>
              <a:rPr lang="en-US" sz="3200">
                <a:solidFill>
                  <a:srgbClr val="000000"/>
                </a:solidFill>
                <a:effectLst>
                  <a:outerShdw blurRad="38100" dist="38100" dir="2700000" algn="tl">
                    <a:srgbClr val="FFFFFF"/>
                  </a:outerShdw>
                </a:effectLst>
                <a:latin typeface="Times New Roman" pitchFamily="18" charset="0"/>
              </a:rPr>
              <a:t>Over Watering</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206" y="36576"/>
            <a:ext cx="4191000" cy="1143000"/>
          </a:xfrm>
        </p:spPr>
        <p:txBody>
          <a:bodyPr/>
          <a:lstStyle/>
          <a:p>
            <a:r>
              <a:rPr lang="en-US" dirty="0"/>
              <a:t>Line Scouting</a:t>
            </a:r>
          </a:p>
        </p:txBody>
      </p:sp>
      <p:pic>
        <p:nvPicPr>
          <p:cNvPr id="4" name="Content Placeholder 3" descr="Depiction of where line was - burned forest on one side"/>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0" y="1204976"/>
            <a:ext cx="8534400" cy="5689600"/>
          </a:xfrm>
        </p:spPr>
      </p:pic>
      <p:sp>
        <p:nvSpPr>
          <p:cNvPr id="14" name="Freeform 13" descr="Depiction of where line was"/>
          <p:cNvSpPr/>
          <p:nvPr/>
        </p:nvSpPr>
        <p:spPr bwMode="auto">
          <a:xfrm rot="15991569">
            <a:off x="985697" y="3739230"/>
            <a:ext cx="4495800" cy="709684"/>
          </a:xfrm>
          <a:custGeom>
            <a:avLst/>
            <a:gdLst>
              <a:gd name="connsiteX0" fmla="*/ 4940489 w 4940489"/>
              <a:gd name="connsiteY0" fmla="*/ 709684 h 709684"/>
              <a:gd name="connsiteX1" fmla="*/ 4694830 w 4940489"/>
              <a:gd name="connsiteY1" fmla="*/ 518615 h 709684"/>
              <a:gd name="connsiteX2" fmla="*/ 4531057 w 4940489"/>
              <a:gd name="connsiteY2" fmla="*/ 586854 h 709684"/>
              <a:gd name="connsiteX3" fmla="*/ 4162567 w 4940489"/>
              <a:gd name="connsiteY3" fmla="*/ 668741 h 709684"/>
              <a:gd name="connsiteX4" fmla="*/ 3848669 w 4940489"/>
              <a:gd name="connsiteY4" fmla="*/ 586854 h 709684"/>
              <a:gd name="connsiteX5" fmla="*/ 3411940 w 4940489"/>
              <a:gd name="connsiteY5" fmla="*/ 614150 h 709684"/>
              <a:gd name="connsiteX6" fmla="*/ 3057098 w 4940489"/>
              <a:gd name="connsiteY6" fmla="*/ 614150 h 709684"/>
              <a:gd name="connsiteX7" fmla="*/ 2674961 w 4940489"/>
              <a:gd name="connsiteY7" fmla="*/ 504968 h 709684"/>
              <a:gd name="connsiteX8" fmla="*/ 2320119 w 4940489"/>
              <a:gd name="connsiteY8" fmla="*/ 518615 h 709684"/>
              <a:gd name="connsiteX9" fmla="*/ 1965277 w 4940489"/>
              <a:gd name="connsiteY9" fmla="*/ 436729 h 709684"/>
              <a:gd name="connsiteX10" fmla="*/ 1705970 w 4940489"/>
              <a:gd name="connsiteY10" fmla="*/ 354842 h 709684"/>
              <a:gd name="connsiteX11" fmla="*/ 1187355 w 4940489"/>
              <a:gd name="connsiteY11" fmla="*/ 245660 h 709684"/>
              <a:gd name="connsiteX12" fmla="*/ 655092 w 4940489"/>
              <a:gd name="connsiteY12" fmla="*/ 109182 h 709684"/>
              <a:gd name="connsiteX13" fmla="*/ 368489 w 4940489"/>
              <a:gd name="connsiteY13" fmla="*/ 68239 h 709684"/>
              <a:gd name="connsiteX14" fmla="*/ 0 w 4940489"/>
              <a:gd name="connsiteY14" fmla="*/ 0 h 709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40489" h="709684">
                <a:moveTo>
                  <a:pt x="4940489" y="709684"/>
                </a:moveTo>
                <a:cubicBezTo>
                  <a:pt x="4851779" y="624385"/>
                  <a:pt x="4763069" y="539087"/>
                  <a:pt x="4694830" y="518615"/>
                </a:cubicBezTo>
                <a:cubicBezTo>
                  <a:pt x="4626591" y="498143"/>
                  <a:pt x="4619768" y="561833"/>
                  <a:pt x="4531057" y="586854"/>
                </a:cubicBezTo>
                <a:cubicBezTo>
                  <a:pt x="4442347" y="611875"/>
                  <a:pt x="4276298" y="668741"/>
                  <a:pt x="4162567" y="668741"/>
                </a:cubicBezTo>
                <a:cubicBezTo>
                  <a:pt x="4048836" y="668741"/>
                  <a:pt x="3973773" y="595952"/>
                  <a:pt x="3848669" y="586854"/>
                </a:cubicBezTo>
                <a:cubicBezTo>
                  <a:pt x="3723565" y="577756"/>
                  <a:pt x="3543868" y="609601"/>
                  <a:pt x="3411940" y="614150"/>
                </a:cubicBezTo>
                <a:cubicBezTo>
                  <a:pt x="3280012" y="618699"/>
                  <a:pt x="3179928" y="632347"/>
                  <a:pt x="3057098" y="614150"/>
                </a:cubicBezTo>
                <a:cubicBezTo>
                  <a:pt x="2934268" y="595953"/>
                  <a:pt x="2797791" y="520891"/>
                  <a:pt x="2674961" y="504968"/>
                </a:cubicBezTo>
                <a:cubicBezTo>
                  <a:pt x="2552131" y="489046"/>
                  <a:pt x="2438400" y="529988"/>
                  <a:pt x="2320119" y="518615"/>
                </a:cubicBezTo>
                <a:cubicBezTo>
                  <a:pt x="2201838" y="507242"/>
                  <a:pt x="2067635" y="464025"/>
                  <a:pt x="1965277" y="436729"/>
                </a:cubicBezTo>
                <a:cubicBezTo>
                  <a:pt x="1862919" y="409434"/>
                  <a:pt x="1835624" y="386687"/>
                  <a:pt x="1705970" y="354842"/>
                </a:cubicBezTo>
                <a:cubicBezTo>
                  <a:pt x="1576316" y="322997"/>
                  <a:pt x="1362501" y="286603"/>
                  <a:pt x="1187355" y="245660"/>
                </a:cubicBezTo>
                <a:cubicBezTo>
                  <a:pt x="1012209" y="204717"/>
                  <a:pt x="791570" y="138752"/>
                  <a:pt x="655092" y="109182"/>
                </a:cubicBezTo>
                <a:cubicBezTo>
                  <a:pt x="518614" y="79612"/>
                  <a:pt x="477671" y="86436"/>
                  <a:pt x="368489" y="68239"/>
                </a:cubicBezTo>
                <a:cubicBezTo>
                  <a:pt x="259307" y="50042"/>
                  <a:pt x="129653" y="25021"/>
                  <a:pt x="0" y="0"/>
                </a:cubicBezTo>
              </a:path>
            </a:pathLst>
          </a:custGeom>
          <a:ln>
            <a:prstDash val="lgDashDotDot"/>
            <a:headEnd type="none" w="med" len="med"/>
            <a:tailEnd type="arrow"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6" name="Rectangle 4"/>
          <p:cNvSpPr>
            <a:spLocks noGrp="1" noChangeArrowheads="1"/>
          </p:cNvSpPr>
          <p:nvPr>
            <p:ph type="title"/>
          </p:nvPr>
        </p:nvSpPr>
        <p:spPr>
          <a:ln>
            <a:solidFill>
              <a:srgbClr val="FF9900"/>
            </a:solidFill>
          </a:ln>
        </p:spPr>
        <p:txBody>
          <a:bodyPr/>
          <a:lstStyle/>
          <a:p>
            <a:pPr eaLnBrk="1" hangingPunct="1">
              <a:defRPr/>
            </a:pPr>
            <a:r>
              <a:rPr lang="en-US" sz="3600" dirty="0"/>
              <a:t>Suppression Impacts &amp; Rehabilitation</a:t>
            </a:r>
          </a:p>
        </p:txBody>
      </p:sp>
      <p:sp>
        <p:nvSpPr>
          <p:cNvPr id="11266" name="Rectangle 3"/>
          <p:cNvSpPr>
            <a:spLocks noGrp="1" noChangeArrowheads="1"/>
          </p:cNvSpPr>
          <p:nvPr>
            <p:ph type="body" idx="1"/>
          </p:nvPr>
        </p:nvSpPr>
        <p:spPr/>
        <p:txBody>
          <a:bodyPr/>
          <a:lstStyle/>
          <a:p>
            <a:pPr eaLnBrk="1" hangingPunct="1">
              <a:lnSpc>
                <a:spcPct val="90000"/>
              </a:lnSpc>
              <a:buFontTx/>
              <a:buNone/>
            </a:pPr>
            <a:r>
              <a:rPr lang="en-US" sz="2800" u="sng" dirty="0"/>
              <a:t>General READ Concerns</a:t>
            </a:r>
            <a:r>
              <a:rPr lang="en-US" sz="2800" dirty="0"/>
              <a:t>:</a:t>
            </a:r>
          </a:p>
          <a:p>
            <a:pPr eaLnBrk="1" hangingPunct="1">
              <a:lnSpc>
                <a:spcPct val="90000"/>
              </a:lnSpc>
            </a:pPr>
            <a:r>
              <a:rPr lang="en-US" sz="2000" dirty="0"/>
              <a:t>Overall suppression strategy (Confine, Contain, Control)</a:t>
            </a:r>
          </a:p>
          <a:p>
            <a:pPr lvl="1" eaLnBrk="1" hangingPunct="1">
              <a:lnSpc>
                <a:spcPct val="90000"/>
              </a:lnSpc>
            </a:pPr>
            <a:r>
              <a:rPr lang="en-US" sz="2000" dirty="0"/>
              <a:t>Letter of Delegation/WFDSS/IAP Direction.</a:t>
            </a:r>
          </a:p>
          <a:p>
            <a:pPr lvl="1" eaLnBrk="1" hangingPunct="1">
              <a:lnSpc>
                <a:spcPct val="90000"/>
              </a:lnSpc>
            </a:pPr>
            <a:r>
              <a:rPr lang="en-US" sz="2000" dirty="0"/>
              <a:t>Values at Risk</a:t>
            </a:r>
          </a:p>
          <a:p>
            <a:pPr eaLnBrk="1" hangingPunct="1">
              <a:lnSpc>
                <a:spcPct val="90000"/>
              </a:lnSpc>
            </a:pPr>
            <a:r>
              <a:rPr lang="en-US" sz="2000" dirty="0"/>
              <a:t>Equipment Inspection</a:t>
            </a:r>
          </a:p>
          <a:p>
            <a:pPr lvl="1" eaLnBrk="1" hangingPunct="1">
              <a:lnSpc>
                <a:spcPct val="90000"/>
              </a:lnSpc>
            </a:pPr>
            <a:r>
              <a:rPr lang="en-US" sz="2000" dirty="0"/>
              <a:t>Weed transport (Forest EMS requirements)</a:t>
            </a:r>
          </a:p>
          <a:p>
            <a:pPr lvl="1" eaLnBrk="1" hangingPunct="1">
              <a:lnSpc>
                <a:spcPct val="90000"/>
              </a:lnSpc>
            </a:pPr>
            <a:r>
              <a:rPr lang="en-US" sz="2000" dirty="0"/>
              <a:t>Aquatic Nuisance Species transport</a:t>
            </a:r>
          </a:p>
          <a:p>
            <a:pPr eaLnBrk="1" hangingPunct="1">
              <a:lnSpc>
                <a:spcPct val="90000"/>
              </a:lnSpc>
            </a:pPr>
            <a:r>
              <a:rPr lang="en-US" sz="2000" dirty="0"/>
              <a:t>Equipment Use (Impacts to various resources&amp; Rehab.)</a:t>
            </a:r>
          </a:p>
          <a:p>
            <a:pPr lvl="1" eaLnBrk="1" hangingPunct="1">
              <a:lnSpc>
                <a:spcPct val="90000"/>
              </a:lnSpc>
            </a:pPr>
            <a:r>
              <a:rPr lang="en-US" sz="2000" dirty="0"/>
              <a:t>Stream crossings</a:t>
            </a:r>
          </a:p>
          <a:p>
            <a:pPr lvl="1" eaLnBrk="1" hangingPunct="1">
              <a:lnSpc>
                <a:spcPct val="90000"/>
              </a:lnSpc>
            </a:pPr>
            <a:r>
              <a:rPr lang="en-US" sz="2000" dirty="0"/>
              <a:t>Line Construction</a:t>
            </a:r>
          </a:p>
          <a:p>
            <a:pPr lvl="1" eaLnBrk="1" hangingPunct="1">
              <a:lnSpc>
                <a:spcPct val="90000"/>
              </a:lnSpc>
            </a:pPr>
            <a:r>
              <a:rPr lang="en-US" sz="2000" dirty="0"/>
              <a:t>Safety Zones</a:t>
            </a:r>
          </a:p>
          <a:p>
            <a:pPr lvl="1" eaLnBrk="1" hangingPunct="1">
              <a:lnSpc>
                <a:spcPct val="90000"/>
              </a:lnSpc>
            </a:pPr>
            <a:r>
              <a:rPr lang="en-US" sz="2000" dirty="0"/>
              <a:t>Road Impacts &amp; Rehab.</a:t>
            </a:r>
          </a:p>
          <a:p>
            <a:pPr eaLnBrk="1" hangingPunct="1">
              <a:lnSpc>
                <a:spcPct val="90000"/>
              </a:lnSpc>
            </a:pPr>
            <a:r>
              <a:rPr lang="en-US" sz="2400" dirty="0"/>
              <a:t>Summary</a:t>
            </a:r>
          </a:p>
          <a:p>
            <a:pPr lvl="1" eaLnBrk="1" hangingPunct="1">
              <a:lnSpc>
                <a:spcPct val="90000"/>
              </a:lnSpc>
            </a:pPr>
            <a:endParaRPr lang="en-US" sz="2000" dirty="0"/>
          </a:p>
          <a:p>
            <a:pPr eaLnBrk="1" hangingPunct="1">
              <a:lnSpc>
                <a:spcPct val="90000"/>
              </a:lnSpc>
              <a:buNone/>
            </a:pPr>
            <a:endParaRPr lang="en-US" sz="28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blue_runoff"/>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144387" name="Rectangle 3"/>
          <p:cNvSpPr>
            <a:spLocks noGrp="1" noChangeArrowheads="1"/>
          </p:cNvSpPr>
          <p:nvPr>
            <p:ph type="title"/>
          </p:nvPr>
        </p:nvSpPr>
        <p:spPr>
          <a:xfrm>
            <a:off x="381000" y="152400"/>
            <a:ext cx="4114800" cy="838200"/>
          </a:xfrm>
        </p:spPr>
        <p:txBody>
          <a:bodyPr/>
          <a:lstStyle/>
          <a:p>
            <a:r>
              <a:rPr lang="en-US">
                <a:latin typeface="Times New Roman" pitchFamily="18" charset="0"/>
              </a:rPr>
              <a:t>Improved Roads</a:t>
            </a:r>
          </a:p>
        </p:txBody>
      </p:sp>
      <p:sp>
        <p:nvSpPr>
          <p:cNvPr id="144388" name="Rectangle 4"/>
          <p:cNvSpPr>
            <a:spLocks noChangeArrowheads="1"/>
          </p:cNvSpPr>
          <p:nvPr/>
        </p:nvSpPr>
        <p:spPr bwMode="auto">
          <a:xfrm>
            <a:off x="5181600" y="5029200"/>
            <a:ext cx="3352800" cy="1066800"/>
          </a:xfrm>
          <a:prstGeom prst="rect">
            <a:avLst/>
          </a:prstGeom>
          <a:solidFill>
            <a:srgbClr val="C0C0C0"/>
          </a:solidFill>
          <a:ln w="9525">
            <a:noFill/>
            <a:miter lim="800000"/>
            <a:headEnd/>
            <a:tailEnd/>
          </a:ln>
          <a:effectLst/>
        </p:spPr>
        <p:txBody>
          <a:bodyPr lIns="92075" tIns="46038" rIns="92075" bIns="46038" anchor="b"/>
          <a:lstStyle/>
          <a:p>
            <a:pPr eaLnBrk="1" hangingPunct="1">
              <a:buFontTx/>
              <a:buChar char="•"/>
            </a:pPr>
            <a:r>
              <a:rPr lang="en-US" sz="3200">
                <a:solidFill>
                  <a:srgbClr val="000000"/>
                </a:solidFill>
                <a:effectLst>
                  <a:outerShdw blurRad="38100" dist="38100" dir="2700000" algn="tl">
                    <a:srgbClr val="FFFFFF"/>
                  </a:outerShdw>
                </a:effectLst>
                <a:latin typeface="Times New Roman" pitchFamily="18" charset="0"/>
              </a:rPr>
              <a:t>Ditch Function Compromised</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second_cl"/>
          <p:cNvPicPr>
            <a:picLocks noChangeAspect="1" noChangeArrowheads="1"/>
          </p:cNvPicPr>
          <p:nvPr/>
        </p:nvPicPr>
        <p:blipFill>
          <a:blip r:embed="rId3" cstate="print"/>
          <a:srcRect/>
          <a:stretch>
            <a:fillRect/>
          </a:stretch>
        </p:blipFill>
        <p:spPr bwMode="auto">
          <a:xfrm>
            <a:off x="0" y="0"/>
            <a:ext cx="9296400" cy="6972300"/>
          </a:xfrm>
          <a:prstGeom prst="rect">
            <a:avLst/>
          </a:prstGeom>
          <a:noFill/>
        </p:spPr>
      </p:pic>
      <p:sp>
        <p:nvSpPr>
          <p:cNvPr id="146435" name="Rectangle 3"/>
          <p:cNvSpPr>
            <a:spLocks noGrp="1" noChangeArrowheads="1"/>
          </p:cNvSpPr>
          <p:nvPr>
            <p:ph type="title"/>
          </p:nvPr>
        </p:nvSpPr>
        <p:spPr>
          <a:xfrm>
            <a:off x="4191000" y="533400"/>
            <a:ext cx="4953000" cy="762000"/>
          </a:xfrm>
        </p:spPr>
        <p:txBody>
          <a:bodyPr/>
          <a:lstStyle/>
          <a:p>
            <a:r>
              <a:rPr lang="en-US">
                <a:latin typeface="Times New Roman" pitchFamily="18" charset="0"/>
              </a:rPr>
              <a:t>Improved Roads</a:t>
            </a:r>
          </a:p>
        </p:txBody>
      </p:sp>
      <p:sp>
        <p:nvSpPr>
          <p:cNvPr id="146436" name="Rectangle 4"/>
          <p:cNvSpPr>
            <a:spLocks noChangeArrowheads="1"/>
          </p:cNvSpPr>
          <p:nvPr/>
        </p:nvSpPr>
        <p:spPr bwMode="auto">
          <a:xfrm>
            <a:off x="304800" y="5410200"/>
            <a:ext cx="4876800" cy="1066800"/>
          </a:xfrm>
          <a:prstGeom prst="rect">
            <a:avLst/>
          </a:prstGeom>
          <a:solidFill>
            <a:srgbClr val="C0C0C0"/>
          </a:solidFill>
          <a:ln w="9525">
            <a:noFill/>
            <a:miter lim="800000"/>
            <a:headEnd/>
            <a:tailEnd/>
          </a:ln>
          <a:effectLst/>
        </p:spPr>
        <p:txBody>
          <a:bodyPr lIns="92075" tIns="46038" rIns="92075" bIns="46038" anchor="b"/>
          <a:lstStyle/>
          <a:p>
            <a:pPr eaLnBrk="1" hangingPunct="1">
              <a:buFontTx/>
              <a:buChar char="•"/>
            </a:pPr>
            <a:r>
              <a:rPr lang="en-US" sz="3200">
                <a:solidFill>
                  <a:srgbClr val="000000"/>
                </a:solidFill>
                <a:effectLst>
                  <a:outerShdw blurRad="38100" dist="38100" dir="2700000" algn="tl">
                    <a:srgbClr val="FFFFFF"/>
                  </a:outerShdw>
                </a:effectLst>
                <a:latin typeface="Times New Roman" pitchFamily="18" charset="0"/>
              </a:rPr>
              <a:t>Undercut Toeslope</a:t>
            </a:r>
            <a:br>
              <a:rPr lang="en-US" sz="3200">
                <a:solidFill>
                  <a:srgbClr val="000000"/>
                </a:solidFill>
                <a:effectLst>
                  <a:outerShdw blurRad="38100" dist="38100" dir="2700000" algn="tl">
                    <a:srgbClr val="FFFFFF"/>
                  </a:outerShdw>
                </a:effectLst>
                <a:latin typeface="Times New Roman" pitchFamily="18" charset="0"/>
              </a:rPr>
            </a:br>
            <a:r>
              <a:rPr lang="en-US" sz="3200">
                <a:solidFill>
                  <a:srgbClr val="000000"/>
                </a:solidFill>
                <a:effectLst>
                  <a:outerShdw blurRad="38100" dist="38100" dir="2700000" algn="tl">
                    <a:srgbClr val="FFFFFF"/>
                  </a:outerShdw>
                </a:effectLst>
                <a:latin typeface="Times New Roman" pitchFamily="18" charset="0"/>
              </a:rPr>
              <a:t>Berm on outside of road</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4953000" y="152400"/>
            <a:ext cx="3962400" cy="990600"/>
          </a:xfrm>
        </p:spPr>
        <p:txBody>
          <a:bodyPr/>
          <a:lstStyle/>
          <a:p>
            <a:r>
              <a:rPr lang="en-US">
                <a:latin typeface="Times New Roman" pitchFamily="18" charset="0"/>
              </a:rPr>
              <a:t>Improved Roads</a:t>
            </a:r>
          </a:p>
        </p:txBody>
      </p:sp>
      <p:pic>
        <p:nvPicPr>
          <p:cNvPr id="148483" name="Picture 3" descr="IMG_2645"/>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4572000" cy="6858000"/>
          </a:xfrm>
          <a:noFill/>
          <a:ln/>
        </p:spPr>
      </p:pic>
      <p:sp>
        <p:nvSpPr>
          <p:cNvPr id="148484" name="Rectangle 4"/>
          <p:cNvSpPr>
            <a:spLocks noChangeArrowheads="1"/>
          </p:cNvSpPr>
          <p:nvPr/>
        </p:nvSpPr>
        <p:spPr bwMode="auto">
          <a:xfrm>
            <a:off x="5638800" y="3276600"/>
            <a:ext cx="3352800" cy="685800"/>
          </a:xfrm>
          <a:prstGeom prst="rect">
            <a:avLst/>
          </a:prstGeom>
          <a:noFill/>
          <a:ln w="9525">
            <a:noFill/>
            <a:miter lim="800000"/>
            <a:headEnd/>
            <a:tailEnd/>
          </a:ln>
          <a:effectLst/>
        </p:spPr>
        <p:txBody>
          <a:bodyPr lIns="92075" tIns="46038" rIns="92075" bIns="46038" anchor="b"/>
          <a:lstStyle/>
          <a:p>
            <a:pPr algn="ctr" eaLnBrk="1" hangingPunct="1"/>
            <a:r>
              <a:rPr lang="en-US" sz="3200">
                <a:solidFill>
                  <a:schemeClr val="tx2"/>
                </a:solidFill>
                <a:effectLst>
                  <a:outerShdw blurRad="38100" dist="38100" dir="2700000" algn="tl">
                    <a:srgbClr val="000000"/>
                  </a:outerShdw>
                </a:effectLst>
                <a:latin typeface="Times New Roman" pitchFamily="18" charset="0"/>
              </a:rPr>
              <a:t>Road Powdering</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eries of roads in forest, pictured from above"/>
          <p:cNvPicPr>
            <a:picLocks noGrp="1" noChangeAspect="1"/>
          </p:cNvPicPr>
          <p:nvPr>
            <p:ph idx="1"/>
          </p:nvPr>
        </p:nvPicPr>
        <p:blipFill>
          <a:blip r:embed="rId2" cstate="print"/>
          <a:stretch>
            <a:fillRect/>
          </a:stretch>
        </p:blipFill>
        <p:spPr>
          <a:xfrm>
            <a:off x="0" y="0"/>
            <a:ext cx="9144000" cy="6858000"/>
          </a:xfrm>
        </p:spPr>
      </p:pic>
      <p:sp>
        <p:nvSpPr>
          <p:cNvPr id="5" name="Text Box 7"/>
          <p:cNvSpPr txBox="1">
            <a:spLocks noGrp="1" noChangeArrowheads="1"/>
          </p:cNvSpPr>
          <p:nvPr>
            <p:ph type="title" idx="4294967295"/>
          </p:nvPr>
        </p:nvSpPr>
        <p:spPr bwMode="auto">
          <a:xfrm>
            <a:off x="304800" y="457200"/>
            <a:ext cx="2667000" cy="838200"/>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FF9900"/>
                </a:solidFill>
                <a:effectLst/>
                <a:uLnTx/>
                <a:uFillTx/>
                <a:latin typeface="Arial" charset="0"/>
                <a:ea typeface="+mn-ea"/>
                <a:cs typeface="+mn-cs"/>
              </a:rPr>
              <a:t>“opening” closed or grown in roads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4724400" y="0"/>
            <a:ext cx="4114800" cy="838200"/>
          </a:xfrm>
        </p:spPr>
        <p:txBody>
          <a:bodyPr/>
          <a:lstStyle/>
          <a:p>
            <a:r>
              <a:rPr lang="en-US" sz="4000" dirty="0"/>
              <a:t>Roads</a:t>
            </a:r>
            <a:r>
              <a:rPr lang="en-US" sz="3200" baseline="30000" dirty="0"/>
              <a:t>3</a:t>
            </a:r>
          </a:p>
        </p:txBody>
      </p:sp>
      <p:sp>
        <p:nvSpPr>
          <p:cNvPr id="140291" name="Rectangle 3"/>
          <p:cNvSpPr>
            <a:spLocks noGrp="1" noChangeArrowheads="1"/>
          </p:cNvSpPr>
          <p:nvPr>
            <p:ph type="body" idx="1"/>
          </p:nvPr>
        </p:nvSpPr>
        <p:spPr>
          <a:xfrm>
            <a:off x="381000" y="3810000"/>
            <a:ext cx="8458200" cy="2743200"/>
          </a:xfrm>
        </p:spPr>
        <p:txBody>
          <a:bodyPr/>
          <a:lstStyle/>
          <a:p>
            <a:r>
              <a:rPr lang="en-US" sz="1800" dirty="0">
                <a:cs typeface="Times New Roman" pitchFamily="18" charset="0"/>
              </a:rPr>
              <a:t>Where road widths have been altered, reestablish original road widths. </a:t>
            </a:r>
          </a:p>
          <a:p>
            <a:r>
              <a:rPr lang="en-US" sz="1800" dirty="0">
                <a:cs typeface="Times New Roman" pitchFamily="18" charset="0"/>
              </a:rPr>
              <a:t>Remove </a:t>
            </a:r>
            <a:r>
              <a:rPr lang="en-US" sz="1800" dirty="0" err="1">
                <a:cs typeface="Times New Roman" pitchFamily="18" charset="0"/>
              </a:rPr>
              <a:t>berms</a:t>
            </a:r>
            <a:r>
              <a:rPr lang="en-US" sz="1800" dirty="0">
                <a:cs typeface="Times New Roman" pitchFamily="18" charset="0"/>
              </a:rPr>
              <a:t> and incorporate back into road prism.  Reconstruct appropriate road surface drainage.</a:t>
            </a:r>
          </a:p>
          <a:p>
            <a:r>
              <a:rPr lang="en-US" sz="1800" dirty="0">
                <a:cs typeface="Times New Roman" pitchFamily="18" charset="0"/>
              </a:rPr>
              <a:t>Restore/replace any damaged drainage features, i.e. culverts, rolling dips, cross-drains, belt tops, ditches, etc. </a:t>
            </a:r>
          </a:p>
          <a:p>
            <a:r>
              <a:rPr lang="en-US" sz="1800" dirty="0">
                <a:cs typeface="Times New Roman" pitchFamily="18" charset="0"/>
              </a:rPr>
              <a:t>Where appropriate blade the road, while </a:t>
            </a:r>
            <a:r>
              <a:rPr lang="en-US" sz="1800" dirty="0" err="1">
                <a:cs typeface="Times New Roman" pitchFamily="18" charset="0"/>
              </a:rPr>
              <a:t>blading</a:t>
            </a:r>
            <a:r>
              <a:rPr lang="en-US" sz="1800" dirty="0">
                <a:cs typeface="Times New Roman" pitchFamily="18" charset="0"/>
              </a:rPr>
              <a:t> make sure there is adequate moisture in the road surface and use a roller to </a:t>
            </a:r>
            <a:r>
              <a:rPr lang="en-US" sz="1800" dirty="0" err="1">
                <a:cs typeface="Times New Roman" pitchFamily="18" charset="0"/>
              </a:rPr>
              <a:t>recompact</a:t>
            </a:r>
            <a:r>
              <a:rPr lang="en-US" sz="1800" dirty="0">
                <a:cs typeface="Times New Roman" pitchFamily="18" charset="0"/>
              </a:rPr>
              <a:t> the </a:t>
            </a:r>
            <a:r>
              <a:rPr lang="en-US" sz="1800" dirty="0" err="1">
                <a:cs typeface="Times New Roman" pitchFamily="18" charset="0"/>
              </a:rPr>
              <a:t>travelway</a:t>
            </a:r>
            <a:r>
              <a:rPr lang="en-US" sz="1800" dirty="0">
                <a:cs typeface="Times New Roman" pitchFamily="18" charset="0"/>
              </a:rPr>
              <a:t>. </a:t>
            </a:r>
          </a:p>
          <a:p>
            <a:endParaRPr lang="en-US" sz="1800" dirty="0"/>
          </a:p>
        </p:txBody>
      </p:sp>
      <p:pic>
        <p:nvPicPr>
          <p:cNvPr id="140292" name="Picture 4" descr="fdr_#412_b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419600" cy="3314700"/>
          </a:xfrm>
          <a:prstGeom prst="rect">
            <a:avLst/>
          </a:prstGeom>
          <a:noFill/>
          <a:ln w="9525">
            <a:solidFill>
              <a:schemeClr val="tx2"/>
            </a:solidFill>
            <a:miter lim="800000"/>
            <a:headEnd/>
            <a:tailEnd/>
          </a:ln>
        </p:spPr>
      </p:pic>
      <p:sp>
        <p:nvSpPr>
          <p:cNvPr id="6" name="Rectangle 5"/>
          <p:cNvSpPr/>
          <p:nvPr/>
        </p:nvSpPr>
        <p:spPr>
          <a:xfrm>
            <a:off x="4572000" y="762000"/>
            <a:ext cx="4343400" cy="3416320"/>
          </a:xfrm>
          <a:prstGeom prst="rect">
            <a:avLst/>
          </a:prstGeom>
        </p:spPr>
        <p:txBody>
          <a:bodyPr wrap="square">
            <a:spAutoFit/>
          </a:bodyPr>
          <a:lstStyle/>
          <a:p>
            <a:r>
              <a:rPr lang="en-US" dirty="0">
                <a:cs typeface="Times New Roman" pitchFamily="18" charset="0"/>
              </a:rPr>
              <a:t>Up to ten years of use can be put on certain roads during a large incident.</a:t>
            </a:r>
          </a:p>
          <a:p>
            <a:endParaRPr lang="en-US" dirty="0">
              <a:cs typeface="Times New Roman" pitchFamily="18" charset="0"/>
            </a:endParaRPr>
          </a:p>
          <a:p>
            <a:pPr marL="177800" indent="-177800">
              <a:buFont typeface="Arial" pitchFamily="34" charset="0"/>
              <a:buChar char="•"/>
            </a:pPr>
            <a:r>
              <a:rPr lang="en-US" dirty="0">
                <a:cs typeface="Times New Roman" pitchFamily="18" charset="0"/>
              </a:rPr>
              <a:t>Rehab of road may require the need for an engineer from the appropriate agency. </a:t>
            </a:r>
          </a:p>
          <a:p>
            <a:pPr marL="177800" indent="-177800">
              <a:buFont typeface="Arial" pitchFamily="34" charset="0"/>
              <a:buChar char="•"/>
            </a:pPr>
            <a:r>
              <a:rPr lang="en-US" dirty="0"/>
              <a:t>Apply dust abatement early or water frequently, don’t over water.</a:t>
            </a:r>
          </a:p>
          <a:p>
            <a:pPr marL="177800" indent="-177800">
              <a:buFont typeface="Arial" pitchFamily="34" charset="0"/>
              <a:buChar char="•"/>
            </a:pPr>
            <a:r>
              <a:rPr lang="en-US" dirty="0"/>
              <a:t>Repair or replace damage culverts.</a:t>
            </a:r>
          </a:p>
          <a:p>
            <a:pPr marL="177800" indent="-177800">
              <a:buFont typeface="Arial" pitchFamily="34" charset="0"/>
              <a:buChar char="•"/>
            </a:pPr>
            <a:r>
              <a:rPr lang="en-US" dirty="0"/>
              <a:t>Repair shape of road to pre-fire conditions.</a:t>
            </a:r>
          </a:p>
          <a:p>
            <a:pPr marL="231775" indent="-231775">
              <a:buFont typeface="Arial" pitchFamily="34" charset="0"/>
              <a:buChar char="•"/>
            </a:pPr>
            <a:endParaRPr lang="en-US" dirty="0">
              <a:cs typeface="Times New Roman" pitchFamily="18" charset="0"/>
            </a:endParaRP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7" name="Rectangle 7"/>
          <p:cNvSpPr>
            <a:spLocks noGrp="1" noChangeArrowheads="1"/>
          </p:cNvSpPr>
          <p:nvPr>
            <p:ph type="title"/>
          </p:nvPr>
        </p:nvSpPr>
        <p:spPr>
          <a:xfrm>
            <a:off x="304800" y="4495800"/>
            <a:ext cx="2743200" cy="1447800"/>
          </a:xfrm>
        </p:spPr>
        <p:txBody>
          <a:bodyPr/>
          <a:lstStyle/>
          <a:p>
            <a:pPr algn="ctr"/>
            <a:r>
              <a:rPr lang="en-US" altLang="en-US"/>
              <a:t>Drafting Sites</a:t>
            </a:r>
          </a:p>
        </p:txBody>
      </p:sp>
      <p:pic>
        <p:nvPicPr>
          <p:cNvPr id="117764" name="Picture 4" descr="draft_mi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5486400" cy="412908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17766" name="Picture 6" descr="blue_cr_sump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76600" y="2457450"/>
            <a:ext cx="5867400" cy="44005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20086"/>
      </p:ext>
    </p:extLst>
  </p:cSld>
  <p:clrMapOvr>
    <a:masterClrMapping/>
  </p:clrMapOvr>
  <p:transition>
    <p:rand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6096000" y="0"/>
            <a:ext cx="2743200" cy="1524000"/>
          </a:xfrm>
        </p:spPr>
        <p:txBody>
          <a:bodyPr/>
          <a:lstStyle/>
          <a:p>
            <a:pPr algn="ctr"/>
            <a:r>
              <a:rPr lang="en-US" altLang="en-US"/>
              <a:t>Hazardous</a:t>
            </a:r>
            <a:br>
              <a:rPr lang="en-US" altLang="en-US"/>
            </a:br>
            <a:r>
              <a:rPr lang="en-US" altLang="en-US"/>
              <a:t>Materials</a:t>
            </a:r>
          </a:p>
        </p:txBody>
      </p:sp>
      <p:pic>
        <p:nvPicPr>
          <p:cNvPr id="128004" name="Picture 4" descr="pine_sump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5943600" cy="44577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28006" name="Picture 6" descr="retardant_bas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7600" y="2743200"/>
            <a:ext cx="5486400" cy="4114800"/>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bg1"/>
                </a:solidFill>
              </a14:hiddenFill>
            </a:ext>
          </a:extLst>
        </p:spPr>
      </p:pic>
    </p:spTree>
    <p:extLst>
      <p:ext uri="{BB962C8B-B14F-4D97-AF65-F5344CB8AC3E}">
        <p14:creationId xmlns:p14="http://schemas.microsoft.com/office/powerpoint/2010/main" val="840455881"/>
      </p:ext>
    </p:extLst>
  </p:cSld>
  <p:clrMapOvr>
    <a:masterClrMapping/>
  </p:clrMapOvr>
  <p:transition>
    <p:random/>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5715000" y="152400"/>
            <a:ext cx="2743200" cy="1371600"/>
          </a:xfrm>
        </p:spPr>
        <p:txBody>
          <a:bodyPr/>
          <a:lstStyle/>
          <a:p>
            <a:r>
              <a:rPr lang="en-US" altLang="en-US" dirty="0"/>
              <a:t>Hazardous Materials</a:t>
            </a:r>
          </a:p>
        </p:txBody>
      </p:sp>
      <p:pic>
        <p:nvPicPr>
          <p:cNvPr id="129031" name="Picture 7" descr="copper2a_s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9033" name="Text Box 9"/>
          <p:cNvSpPr txBox="1">
            <a:spLocks noChangeArrowheads="1"/>
          </p:cNvSpPr>
          <p:nvPr/>
        </p:nvSpPr>
        <p:spPr bwMode="auto">
          <a:xfrm>
            <a:off x="5562600" y="3124200"/>
            <a:ext cx="33528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dirty="0"/>
              <a:t>Contact Fish Biologist, Agency Administrator, and Incident Commander Immediately!</a:t>
            </a:r>
          </a:p>
        </p:txBody>
      </p:sp>
    </p:spTree>
    <p:extLst>
      <p:ext uri="{BB962C8B-B14F-4D97-AF65-F5344CB8AC3E}">
        <p14:creationId xmlns:p14="http://schemas.microsoft.com/office/powerpoint/2010/main" val="2158213988"/>
      </p:ext>
    </p:extLst>
  </p:cSld>
  <p:clrMapOvr>
    <a:masterClrMapping/>
  </p:clrMapOvr>
  <p:transition>
    <p:random/>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60" name="Picture 4" descr="copperdownstream_retardant"/>
          <p:cNvPicPr>
            <a:picLocks noGrp="1" noChangeAspect="1" noChangeArrowheads="1"/>
          </p:cNvPicPr>
          <p:nvPr>
            <p:ph type="body"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7458" name="Rectangle 2"/>
          <p:cNvSpPr>
            <a:spLocks noGrp="1" noChangeArrowheads="1"/>
          </p:cNvSpPr>
          <p:nvPr>
            <p:ph type="title"/>
          </p:nvPr>
        </p:nvSpPr>
        <p:spPr>
          <a:xfrm>
            <a:off x="152400" y="609600"/>
            <a:ext cx="5029200" cy="685800"/>
          </a:xfrm>
        </p:spPr>
        <p:txBody>
          <a:bodyPr/>
          <a:lstStyle/>
          <a:p>
            <a:pPr algn="ctr"/>
            <a:r>
              <a:rPr lang="en-US" altLang="en-US"/>
              <a:t>Hazardous Materials</a:t>
            </a:r>
          </a:p>
        </p:txBody>
      </p:sp>
    </p:spTree>
    <p:extLst>
      <p:ext uri="{BB962C8B-B14F-4D97-AF65-F5344CB8AC3E}">
        <p14:creationId xmlns:p14="http://schemas.microsoft.com/office/powerpoint/2010/main" val="3845603573"/>
      </p:ext>
    </p:extLst>
  </p:cSld>
  <p:clrMapOvr>
    <a:masterClrMapping/>
  </p:clrMapOvr>
  <p:transition>
    <p:random/>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685800" y="228600"/>
            <a:ext cx="7772400" cy="762000"/>
          </a:xfrm>
        </p:spPr>
        <p:txBody>
          <a:bodyPr/>
          <a:lstStyle/>
          <a:p>
            <a:r>
              <a:rPr lang="en-US" altLang="en-US" sz="4000" dirty="0"/>
              <a:t>Base Camps/Spike Camps/</a:t>
            </a:r>
            <a:r>
              <a:rPr lang="en-US" altLang="en-US" sz="4000" dirty="0" err="1"/>
              <a:t>Helibases</a:t>
            </a:r>
            <a:endParaRPr lang="en-US" altLang="en-US" sz="4000" dirty="0"/>
          </a:p>
        </p:txBody>
      </p:sp>
      <p:sp>
        <p:nvSpPr>
          <p:cNvPr id="130051" name="Rectangle 3"/>
          <p:cNvSpPr>
            <a:spLocks noGrp="1" noChangeArrowheads="1"/>
          </p:cNvSpPr>
          <p:nvPr>
            <p:ph type="body" idx="1"/>
          </p:nvPr>
        </p:nvSpPr>
        <p:spPr>
          <a:xfrm>
            <a:off x="685800" y="1066800"/>
            <a:ext cx="7772400" cy="5105400"/>
          </a:xfrm>
        </p:spPr>
        <p:txBody>
          <a:bodyPr/>
          <a:lstStyle/>
          <a:p>
            <a:r>
              <a:rPr lang="en-US" altLang="en-US" sz="2000" dirty="0">
                <a:cs typeface="Times New Roman" pitchFamily="18" charset="0"/>
              </a:rPr>
              <a:t>Wood chips should be raked to remove the majority of litter and the remainder spread evenly across the area.</a:t>
            </a:r>
          </a:p>
          <a:p>
            <a:r>
              <a:rPr lang="en-US" altLang="en-US" sz="2000" dirty="0">
                <a:cs typeface="Times New Roman" pitchFamily="18" charset="0"/>
              </a:rPr>
              <a:t>Seed and fertilize all disturbed areas specified</a:t>
            </a:r>
            <a:r>
              <a:rPr lang="en-US" altLang="en-US" sz="2000" b="1" baseline="30000" dirty="0">
                <a:cs typeface="Times New Roman" pitchFamily="18" charset="0"/>
              </a:rPr>
              <a:t>2 </a:t>
            </a:r>
            <a:r>
              <a:rPr lang="en-US" altLang="en-US" sz="2000" dirty="0">
                <a:cs typeface="Times New Roman" pitchFamily="18" charset="0"/>
              </a:rPr>
              <a:t>by landowner.</a:t>
            </a:r>
          </a:p>
          <a:p>
            <a:r>
              <a:rPr lang="en-US" altLang="en-US" sz="2000" dirty="0">
                <a:cs typeface="Times New Roman" pitchFamily="18" charset="0"/>
              </a:rPr>
              <a:t>Where appropriate treat weeds at disturbed sites.</a:t>
            </a:r>
          </a:p>
          <a:p>
            <a:r>
              <a:rPr lang="en-US" altLang="en-US" sz="2000" dirty="0">
                <a:cs typeface="Times New Roman" pitchFamily="18" charset="0"/>
              </a:rPr>
              <a:t>Remove all litter, trash, equipment, and signs</a:t>
            </a:r>
          </a:p>
          <a:p>
            <a:r>
              <a:rPr lang="en-US" altLang="en-US" sz="2000" dirty="0">
                <a:cs typeface="Times New Roman" pitchFamily="18" charset="0"/>
              </a:rPr>
              <a:t>Restore natural topography where power and telephone lines were trenched.</a:t>
            </a:r>
          </a:p>
          <a:p>
            <a:r>
              <a:rPr lang="en-US" altLang="en-US" sz="2000" dirty="0">
                <a:cs typeface="Times New Roman" pitchFamily="18" charset="0"/>
              </a:rPr>
              <a:t>Work with the appropriate landowner on developing agreements and rehab plans.</a:t>
            </a:r>
          </a:p>
          <a:p>
            <a:r>
              <a:rPr lang="en-US" altLang="en-US" sz="2000" dirty="0">
                <a:cs typeface="Times New Roman" pitchFamily="18" charset="0"/>
              </a:rPr>
              <a:t>Rip surface to alleviate compaction of parking area or other areas of concentrated use.  (</a:t>
            </a:r>
            <a:r>
              <a:rPr lang="en-US" altLang="en-US" sz="2000" i="1" dirty="0">
                <a:cs typeface="Times New Roman" pitchFamily="18" charset="0"/>
              </a:rPr>
              <a:t>digging a hole in the ground with a </a:t>
            </a:r>
            <a:r>
              <a:rPr lang="en-US" altLang="en-US" sz="2000" i="1" dirty="0" err="1">
                <a:cs typeface="Times New Roman" pitchFamily="18" charset="0"/>
              </a:rPr>
              <a:t>pulaski</a:t>
            </a:r>
            <a:r>
              <a:rPr lang="en-US" altLang="en-US" sz="2000" i="1" dirty="0">
                <a:cs typeface="Times New Roman" pitchFamily="18" charset="0"/>
              </a:rPr>
              <a:t> or shovel will help determine the depth of compaction and subsequent ripping depth</a:t>
            </a:r>
            <a:r>
              <a:rPr lang="en-US" altLang="en-US" sz="2000" dirty="0">
                <a:cs typeface="Times New Roman" pitchFamily="18" charset="0"/>
              </a:rPr>
              <a:t>)</a:t>
            </a:r>
          </a:p>
        </p:txBody>
      </p:sp>
    </p:spTree>
    <p:extLst>
      <p:ext uri="{BB962C8B-B14F-4D97-AF65-F5344CB8AC3E}">
        <p14:creationId xmlns:p14="http://schemas.microsoft.com/office/powerpoint/2010/main" val="274482108"/>
      </p:ext>
    </p:extLst>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143000" y="304800"/>
            <a:ext cx="7772400" cy="762000"/>
          </a:xfrm>
        </p:spPr>
        <p:txBody>
          <a:bodyPr/>
          <a:lstStyle/>
          <a:p>
            <a:pPr eaLnBrk="1" hangingPunct="1"/>
            <a:r>
              <a:rPr lang="en-US"/>
              <a:t>Suppression Rehabilitation </a:t>
            </a:r>
          </a:p>
        </p:txBody>
      </p:sp>
      <p:sp>
        <p:nvSpPr>
          <p:cNvPr id="6" name="Rectangle 3"/>
          <p:cNvSpPr txBox="1">
            <a:spLocks noChangeArrowheads="1"/>
          </p:cNvSpPr>
          <p:nvPr/>
        </p:nvSpPr>
        <p:spPr bwMode="auto">
          <a:xfrm>
            <a:off x="6824" y="1600200"/>
            <a:ext cx="9144000" cy="4343400"/>
          </a:xfrm>
          <a:prstGeom prst="rect">
            <a:avLst/>
          </a:prstGeom>
          <a:noFill/>
          <a:ln w="9525">
            <a:noFill/>
            <a:miter lim="800000"/>
            <a:headEnd/>
            <a:tailEnd/>
          </a:ln>
          <a:effectLst/>
        </p:spPr>
        <p:txBody>
          <a:bodyPr lIns="92075" tIns="46038" rIns="92075" bIns="46038"/>
          <a:lstStyle/>
          <a:p>
            <a:pPr marL="342900" indent="-342900">
              <a:spcBef>
                <a:spcPct val="20000"/>
              </a:spcBef>
              <a:buClr>
                <a:schemeClr val="tx2"/>
              </a:buClr>
              <a:buFontTx/>
              <a:buChar char="•"/>
              <a:defRPr/>
            </a:pPr>
            <a:r>
              <a:rPr lang="en-US" sz="3200" kern="0" dirty="0">
                <a:solidFill>
                  <a:srgbClr val="FFFFCC"/>
                </a:solidFill>
                <a:latin typeface="+mn-lt"/>
              </a:rPr>
              <a:t>IC is delegated responsibility for completion of fire suppression activity damage repair</a:t>
            </a:r>
          </a:p>
          <a:p>
            <a:pPr marL="342900" indent="-342900">
              <a:spcBef>
                <a:spcPct val="20000"/>
              </a:spcBef>
              <a:buClr>
                <a:schemeClr val="tx2"/>
              </a:buClr>
              <a:buFontTx/>
              <a:buChar char="•"/>
              <a:defRPr/>
            </a:pPr>
            <a:r>
              <a:rPr lang="en-US" sz="3200" kern="0" dirty="0">
                <a:solidFill>
                  <a:srgbClr val="FFFFCC"/>
                </a:solidFill>
                <a:latin typeface="+mn-lt"/>
              </a:rPr>
              <a:t>Funded through emergency suppression account (same as fire suppression)</a:t>
            </a:r>
          </a:p>
          <a:p>
            <a:pPr marL="342900" indent="-342900">
              <a:spcBef>
                <a:spcPct val="20000"/>
              </a:spcBef>
              <a:buClr>
                <a:schemeClr val="tx2"/>
              </a:buClr>
              <a:buFontTx/>
              <a:buChar char="•"/>
              <a:defRPr/>
            </a:pPr>
            <a:r>
              <a:rPr lang="en-US" sz="3200" kern="0" dirty="0">
                <a:solidFill>
                  <a:srgbClr val="FFFFCC"/>
                </a:solidFill>
                <a:latin typeface="+mn-lt"/>
              </a:rPr>
              <a:t>Usually performed immediately after fire containment</a:t>
            </a:r>
          </a:p>
          <a:p>
            <a:pPr marL="342900" indent="-342900">
              <a:spcBef>
                <a:spcPct val="20000"/>
              </a:spcBef>
              <a:buClr>
                <a:schemeClr val="tx2"/>
              </a:buClr>
              <a:buFontTx/>
              <a:buChar char="•"/>
              <a:defRPr/>
            </a:pPr>
            <a:r>
              <a:rPr lang="en-US" sz="3200" kern="0" dirty="0">
                <a:solidFill>
                  <a:srgbClr val="FFFFCC"/>
                </a:solidFill>
                <a:latin typeface="+mn-lt"/>
              </a:rPr>
              <a:t>Guided by specifications provided by home unit in Delegation of Authority and Rehabilitation Plan</a:t>
            </a:r>
          </a:p>
        </p:txBody>
      </p:sp>
    </p:spTree>
    <p:extLst>
      <p:ext uri="{BB962C8B-B14F-4D97-AF65-F5344CB8AC3E}">
        <p14:creationId xmlns:p14="http://schemas.microsoft.com/office/powerpoint/2010/main" val="379482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6">
                                            <p:txEl>
                                              <p:pRg st="0" end="0"/>
                                            </p:txEl>
                                          </p:spTgt>
                                        </p:tgtEl>
                                        <p:attrNameLst>
                                          <p:attrName>style.color</p:attrName>
                                        </p:attrNameLst>
                                      </p:cBhvr>
                                      <p:to>
                                        <a:schemeClr val="bg2"/>
                                      </p:to>
                                    </p:animClr>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0" y="5105400"/>
            <a:ext cx="3429000" cy="1143000"/>
          </a:xfrm>
        </p:spPr>
        <p:txBody>
          <a:bodyPr/>
          <a:lstStyle/>
          <a:p>
            <a:pPr algn="ctr"/>
            <a:r>
              <a:rPr lang="en-US" altLang="en-US"/>
              <a:t>Helibase &amp; Camps</a:t>
            </a:r>
          </a:p>
        </p:txBody>
      </p:sp>
      <p:pic>
        <p:nvPicPr>
          <p:cNvPr id="131077" name="Picture 5" descr="pasture_staging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6096000" cy="4572000"/>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tx2"/>
                </a:solidFill>
              </a14:hiddenFill>
            </a:ext>
          </a:extLst>
        </p:spPr>
      </p:pic>
      <p:pic>
        <p:nvPicPr>
          <p:cNvPr id="131076" name="Picture 4" descr="helibas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76600" y="2457450"/>
            <a:ext cx="6019800" cy="45148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98507"/>
      </p:ext>
    </p:extLst>
  </p:cSld>
  <p:clrMapOvr>
    <a:masterClrMapping/>
  </p:clrMapOvr>
  <p:transition>
    <p:random/>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rehab2"/>
          <p:cNvPicPr>
            <a:picLocks noGrp="1" noChangeAspect="1" noChangeArrowheads="1"/>
          </p:cNvPicPr>
          <p:nvPr>
            <p:ph type="body" idx="1"/>
          </p:nvPr>
        </p:nvPicPr>
        <p:blipFill>
          <a:blip r:embed="rId2" cstate="screen">
            <a:extLst>
              <a:ext uri="{28A0092B-C50C-407E-A947-70E740481C1C}">
                <a14:useLocalDpi xmlns:a14="http://schemas.microsoft.com/office/drawing/2010/main"/>
              </a:ext>
            </a:extLst>
          </a:blip>
          <a:srcRect/>
          <a:stretch>
            <a:fillRect/>
          </a:stretch>
        </p:blipFill>
        <p:spPr>
          <a:xfrm>
            <a:off x="0" y="-185738"/>
            <a:ext cx="9144000" cy="7043738"/>
          </a:xfrm>
          <a:noFill/>
        </p:spPr>
      </p:pic>
      <p:sp>
        <p:nvSpPr>
          <p:cNvPr id="23555" name="Rectangle 2"/>
          <p:cNvSpPr>
            <a:spLocks noGrp="1" noChangeArrowheads="1"/>
          </p:cNvSpPr>
          <p:nvPr>
            <p:ph type="title"/>
          </p:nvPr>
        </p:nvSpPr>
        <p:spPr>
          <a:xfrm>
            <a:off x="2743200" y="6019800"/>
            <a:ext cx="5715000" cy="609600"/>
          </a:xfrm>
        </p:spPr>
        <p:txBody>
          <a:bodyPr/>
          <a:lstStyle/>
          <a:p>
            <a:pPr eaLnBrk="1" hangingPunct="1"/>
            <a:r>
              <a:rPr lang="en-US" sz="3600" b="1">
                <a:solidFill>
                  <a:schemeClr val="bg1"/>
                </a:solidFill>
              </a:rPr>
              <a:t>Rehab Implementation Map</a:t>
            </a:r>
          </a:p>
        </p:txBody>
      </p:sp>
    </p:spTree>
    <p:extLst>
      <p:ext uri="{BB962C8B-B14F-4D97-AF65-F5344CB8AC3E}">
        <p14:creationId xmlns:p14="http://schemas.microsoft.com/office/powerpoint/2010/main" val="20599856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609600" y="304800"/>
            <a:ext cx="2057400" cy="838200"/>
          </a:xfrm>
        </p:spPr>
        <p:txBody>
          <a:bodyPr/>
          <a:lstStyle/>
          <a:p>
            <a:r>
              <a:rPr lang="en-US" altLang="en-US" sz="3600" b="1"/>
              <a:t>Summary</a:t>
            </a:r>
            <a:r>
              <a:rPr lang="en-US" altLang="en-US" sz="3600" b="1">
                <a:solidFill>
                  <a:schemeClr val="bg1"/>
                </a:solidFill>
              </a:rPr>
              <a:t> </a:t>
            </a:r>
          </a:p>
        </p:txBody>
      </p:sp>
      <p:sp>
        <p:nvSpPr>
          <p:cNvPr id="146435" name="Rectangle 3"/>
          <p:cNvSpPr>
            <a:spLocks noGrp="1" noChangeArrowheads="1"/>
          </p:cNvSpPr>
          <p:nvPr>
            <p:ph type="body" idx="1"/>
          </p:nvPr>
        </p:nvSpPr>
        <p:spPr>
          <a:xfrm>
            <a:off x="457200" y="1143000"/>
            <a:ext cx="8001000" cy="5486400"/>
          </a:xfrm>
        </p:spPr>
        <p:txBody>
          <a:bodyPr/>
          <a:lstStyle/>
          <a:p>
            <a:r>
              <a:rPr lang="en-US" altLang="en-US" sz="2200" dirty="0"/>
              <a:t>Train yourself to recognize resource impacts outside your ordinary field of work.  Take advantage of various opportunities to do this. </a:t>
            </a:r>
          </a:p>
          <a:p>
            <a:pPr lvl="1"/>
            <a:r>
              <a:rPr lang="en-US" altLang="en-US" sz="2200" dirty="0"/>
              <a:t>This can be done through After-Action reviews.</a:t>
            </a:r>
          </a:p>
          <a:p>
            <a:pPr lvl="1"/>
            <a:r>
              <a:rPr lang="en-US" altLang="en-US" sz="2200" dirty="0"/>
              <a:t>Helping other resources specialist during rehab.</a:t>
            </a:r>
          </a:p>
          <a:p>
            <a:r>
              <a:rPr lang="en-US" altLang="en-US" sz="2200" dirty="0"/>
              <a:t>Become familiar with equipment capabilities.</a:t>
            </a:r>
          </a:p>
          <a:p>
            <a:r>
              <a:rPr lang="en-US" altLang="en-US" sz="2200" dirty="0"/>
              <a:t>Start the Rehab Plan immediately upon fire assignment.</a:t>
            </a:r>
          </a:p>
          <a:p>
            <a:r>
              <a:rPr lang="en-US" altLang="en-US" sz="2200" dirty="0"/>
              <a:t>Cover as much ground as possible as to qualify/quantify impacts.</a:t>
            </a:r>
          </a:p>
          <a:p>
            <a:r>
              <a:rPr lang="en-US" altLang="en-US" sz="2200" dirty="0"/>
              <a:t>Know who, how, and when to contact the appropriate resource specialist.</a:t>
            </a:r>
          </a:p>
          <a:p>
            <a:r>
              <a:rPr lang="en-US" altLang="en-US" sz="2200" dirty="0"/>
              <a:t>Make sure that rehab is complete while the equipment and personnel is still available.  Rehab will likely need to be done within the same Fiscal year.</a:t>
            </a:r>
          </a:p>
          <a:p>
            <a:endParaRPr lang="en-US" altLang="en-US" sz="2000" dirty="0"/>
          </a:p>
          <a:p>
            <a:endParaRPr lang="en-US" altLang="en-US" sz="2000" dirty="0"/>
          </a:p>
          <a:p>
            <a:endParaRPr lang="en-US" altLang="en-US" sz="2000" dirty="0"/>
          </a:p>
          <a:p>
            <a:pPr lvl="1">
              <a:buFontTx/>
              <a:buNone/>
            </a:pPr>
            <a:endParaRPr lang="en-US" altLang="en-US" sz="2400" dirty="0"/>
          </a:p>
        </p:txBody>
      </p:sp>
    </p:spTree>
    <p:extLst>
      <p:ext uri="{BB962C8B-B14F-4D97-AF65-F5344CB8AC3E}">
        <p14:creationId xmlns:p14="http://schemas.microsoft.com/office/powerpoint/2010/main" val="4066787723"/>
      </p:ext>
    </p:extLst>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9" name="Rectangle 5"/>
          <p:cNvSpPr>
            <a:spLocks noGrp="1" noRot="1" noChangeArrowheads="1"/>
          </p:cNvSpPr>
          <p:nvPr>
            <p:ph type="title" idx="4294967295"/>
          </p:nvPr>
        </p:nvSpPr>
        <p:spPr>
          <a:xfrm>
            <a:off x="152400" y="304800"/>
            <a:ext cx="8077200" cy="1752600"/>
          </a:xfrm>
        </p:spPr>
        <p:txBody>
          <a:bodyPr/>
          <a:lstStyle/>
          <a:p>
            <a:pPr algn="l" eaLnBrk="1" hangingPunct="1">
              <a:defRPr/>
            </a:pPr>
            <a:r>
              <a:rPr lang="en-US" altLang="en-US" sz="2000" dirty="0"/>
              <a:t>Fire Suppression Rehab:</a:t>
            </a:r>
            <a:br>
              <a:rPr lang="en-US" altLang="en-US" sz="2000" dirty="0"/>
            </a:br>
            <a:br>
              <a:rPr lang="en-US" altLang="en-US" sz="2000" dirty="0"/>
            </a:br>
            <a:r>
              <a:rPr lang="en-US" altLang="en-US" sz="2800" i="1" dirty="0"/>
              <a:t>Federal Fire Protection Jurisdiction on </a:t>
            </a:r>
            <a:br>
              <a:rPr lang="en-US" altLang="en-US" sz="2800" i="1" dirty="0"/>
            </a:br>
            <a:r>
              <a:rPr lang="en-US" altLang="en-US" sz="2800" i="1" dirty="0"/>
              <a:t>private or other agency lands</a:t>
            </a:r>
            <a:br>
              <a:rPr lang="en-US" altLang="en-US" sz="2800" i="1" dirty="0"/>
            </a:br>
            <a:br>
              <a:rPr lang="en-US" altLang="en-US" sz="2800" i="1" dirty="0"/>
            </a:br>
            <a:endParaRPr lang="en-US" altLang="en-US" sz="2000" i="1" dirty="0"/>
          </a:p>
        </p:txBody>
      </p:sp>
      <p:sp>
        <p:nvSpPr>
          <p:cNvPr id="2" name="TextBox 1"/>
          <p:cNvSpPr txBox="1"/>
          <p:nvPr/>
        </p:nvSpPr>
        <p:spPr>
          <a:xfrm>
            <a:off x="298704" y="2362200"/>
            <a:ext cx="3130296" cy="2246769"/>
          </a:xfrm>
          <a:prstGeom prst="rect">
            <a:avLst/>
          </a:prstGeom>
          <a:noFill/>
        </p:spPr>
        <p:txBody>
          <a:bodyPr wrap="square" rtlCol="0">
            <a:spAutoFit/>
          </a:bodyPr>
          <a:lstStyle/>
          <a:p>
            <a:r>
              <a:rPr lang="en-US" altLang="en-US" sz="2800" i="1" dirty="0"/>
              <a:t>* Provide contact/rehab coordinator </a:t>
            </a:r>
            <a:br>
              <a:rPr lang="en-US" altLang="en-US" sz="2800" i="1" dirty="0"/>
            </a:br>
            <a:r>
              <a:rPr lang="en-US" altLang="en-US" sz="2800" i="1" dirty="0"/>
              <a:t>assisting rehab on private land </a:t>
            </a:r>
            <a:endParaRPr lang="en-US" sz="2800" dirty="0"/>
          </a:p>
        </p:txBody>
      </p:sp>
      <p:pic>
        <p:nvPicPr>
          <p:cNvPr id="21506" name="Picture 4" descr="Img013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91000" y="3143250"/>
            <a:ext cx="4794250" cy="359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7149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t>Suppression Rehabilitation Plans</a:t>
            </a:r>
          </a:p>
        </p:txBody>
      </p:sp>
      <p:sp>
        <p:nvSpPr>
          <p:cNvPr id="8195" name="Rectangle 3"/>
          <p:cNvSpPr>
            <a:spLocks noGrp="1" noChangeArrowheads="1"/>
          </p:cNvSpPr>
          <p:nvPr>
            <p:ph type="body" idx="1"/>
          </p:nvPr>
        </p:nvSpPr>
        <p:spPr/>
        <p:txBody>
          <a:bodyPr/>
          <a:lstStyle/>
          <a:p>
            <a:pPr eaLnBrk="1" hangingPunct="1"/>
            <a:r>
              <a:rPr lang="en-US"/>
              <a:t>Goals</a:t>
            </a:r>
          </a:p>
          <a:p>
            <a:pPr eaLnBrk="1" hangingPunct="1"/>
            <a:r>
              <a:rPr lang="en-US"/>
              <a:t>Objectives</a:t>
            </a:r>
          </a:p>
          <a:p>
            <a:pPr eaLnBrk="1" hangingPunct="1"/>
            <a:r>
              <a:rPr lang="en-US"/>
              <a:t>General Rehabilitation Guidelines</a:t>
            </a:r>
          </a:p>
          <a:p>
            <a:pPr lvl="1" eaLnBrk="1" hangingPunct="1"/>
            <a:r>
              <a:rPr lang="en-US"/>
              <a:t>Standard Specifications (i.e. water bar spacing, seeding rates, fertilization rates)</a:t>
            </a:r>
          </a:p>
          <a:p>
            <a:pPr eaLnBrk="1" hangingPunct="1"/>
            <a:r>
              <a:rPr lang="en-US"/>
              <a:t>Site Specific Rehabilitation Needs</a:t>
            </a:r>
          </a:p>
          <a:p>
            <a:pPr eaLnBrk="1" hangingPunct="1"/>
            <a:r>
              <a:rPr lang="en-US"/>
              <a:t>Implementation Monitoring</a:t>
            </a:r>
          </a:p>
        </p:txBody>
      </p:sp>
    </p:spTree>
    <p:extLst>
      <p:ext uri="{BB962C8B-B14F-4D97-AF65-F5344CB8AC3E}">
        <p14:creationId xmlns:p14="http://schemas.microsoft.com/office/powerpoint/2010/main" val="2769160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algn="ctr" eaLnBrk="1" hangingPunct="1"/>
            <a:r>
              <a:rPr lang="en-US" sz="2400" dirty="0">
                <a:cs typeface="Times New Roman" pitchFamily="18" charset="0"/>
              </a:rPr>
              <a:t>UPPER NINEMILE COMPLEX</a:t>
            </a:r>
            <a:br>
              <a:rPr lang="en-US" sz="2400" dirty="0">
                <a:cs typeface="Times New Roman" pitchFamily="18" charset="0"/>
              </a:rPr>
            </a:br>
            <a:r>
              <a:rPr lang="en-US" sz="2000" dirty="0">
                <a:cs typeface="Arial" charset="0"/>
              </a:rPr>
              <a:t>SUPPRESSION REHABILITATION PLAN</a:t>
            </a:r>
            <a:br>
              <a:rPr lang="en-US" sz="2400" dirty="0">
                <a:cs typeface="Times New Roman" pitchFamily="18" charset="0"/>
              </a:rPr>
            </a:br>
            <a:endParaRPr lang="en-US" sz="2400" dirty="0">
              <a:cs typeface="Times New Roman" pitchFamily="18" charset="0"/>
            </a:endParaRPr>
          </a:p>
        </p:txBody>
      </p:sp>
      <p:sp>
        <p:nvSpPr>
          <p:cNvPr id="9219" name="Rectangle 3"/>
          <p:cNvSpPr>
            <a:spLocks noGrp="1" noChangeArrowheads="1"/>
          </p:cNvSpPr>
          <p:nvPr>
            <p:ph type="body" idx="1"/>
          </p:nvPr>
        </p:nvSpPr>
        <p:spPr>
          <a:xfrm>
            <a:off x="381000" y="1295400"/>
            <a:ext cx="8153400" cy="5181600"/>
          </a:xfrm>
        </p:spPr>
        <p:txBody>
          <a:bodyPr/>
          <a:lstStyle/>
          <a:p>
            <a:pPr marL="0" indent="0" eaLnBrk="1" hangingPunct="1">
              <a:lnSpc>
                <a:spcPct val="90000"/>
              </a:lnSpc>
              <a:buNone/>
            </a:pPr>
            <a:r>
              <a:rPr lang="en-US" sz="2000" b="1" dirty="0">
                <a:solidFill>
                  <a:srgbClr val="FFC000"/>
                </a:solidFill>
                <a:latin typeface="Arial" charset="0"/>
                <a:cs typeface="Arial" charset="0"/>
              </a:rPr>
              <a:t>Rehabilitation Objectives:  </a:t>
            </a:r>
            <a:endParaRPr lang="en-US" sz="2000" dirty="0">
              <a:solidFill>
                <a:srgbClr val="FFC000"/>
              </a:solidFill>
              <a:cs typeface="Times New Roman" pitchFamily="18" charset="0"/>
            </a:endParaRPr>
          </a:p>
          <a:p>
            <a:pPr marL="0" indent="0" eaLnBrk="1" hangingPunct="1">
              <a:lnSpc>
                <a:spcPct val="90000"/>
              </a:lnSpc>
              <a:spcBef>
                <a:spcPts val="600"/>
              </a:spcBef>
              <a:spcAft>
                <a:spcPts val="600"/>
              </a:spcAft>
              <a:buNone/>
            </a:pPr>
            <a:r>
              <a:rPr lang="en-US" sz="2000" dirty="0">
                <a:latin typeface="Arial" charset="0"/>
                <a:cs typeface="Arial" charset="0"/>
              </a:rPr>
              <a:t>1)</a:t>
            </a:r>
            <a:r>
              <a:rPr lang="en-US" sz="2000" dirty="0">
                <a:cs typeface="Times New Roman" pitchFamily="18" charset="0"/>
              </a:rPr>
              <a:t>     </a:t>
            </a:r>
            <a:r>
              <a:rPr lang="en-US" sz="2000" i="1" u="sng" dirty="0">
                <a:latin typeface="Arial" charset="0"/>
                <a:cs typeface="Arial" charset="0"/>
              </a:rPr>
              <a:t>Firefighter Safety</a:t>
            </a:r>
            <a:r>
              <a:rPr lang="en-US" sz="2000" dirty="0">
                <a:latin typeface="Arial" charset="0"/>
                <a:cs typeface="Arial" charset="0"/>
              </a:rPr>
              <a:t> – Ensure all suppression rehabilitation work is done in a safe and efficient manner.</a:t>
            </a:r>
            <a:endParaRPr lang="en-US" sz="2000" dirty="0">
              <a:cs typeface="Times New Roman" pitchFamily="18" charset="0"/>
            </a:endParaRPr>
          </a:p>
          <a:p>
            <a:pPr marL="0" indent="0" eaLnBrk="1" hangingPunct="1">
              <a:lnSpc>
                <a:spcPct val="90000"/>
              </a:lnSpc>
              <a:spcBef>
                <a:spcPts val="600"/>
              </a:spcBef>
              <a:spcAft>
                <a:spcPts val="600"/>
              </a:spcAft>
              <a:buNone/>
            </a:pPr>
            <a:r>
              <a:rPr lang="en-US" sz="2000" dirty="0">
                <a:latin typeface="Arial" charset="0"/>
                <a:cs typeface="Arial" charset="0"/>
              </a:rPr>
              <a:t>2)</a:t>
            </a:r>
            <a:r>
              <a:rPr lang="en-US" sz="2000" dirty="0">
                <a:cs typeface="Times New Roman" pitchFamily="18" charset="0"/>
              </a:rPr>
              <a:t>     </a:t>
            </a:r>
            <a:r>
              <a:rPr lang="en-US" sz="2000" i="1" u="sng" dirty="0">
                <a:latin typeface="Arial" charset="0"/>
                <a:cs typeface="Arial" charset="0"/>
              </a:rPr>
              <a:t>Vegetation and Soils</a:t>
            </a:r>
            <a:r>
              <a:rPr lang="en-US" sz="2000" dirty="0">
                <a:latin typeface="Arial" charset="0"/>
                <a:cs typeface="Arial" charset="0"/>
              </a:rPr>
              <a:t> – Avoid accelerated soil erosion, restore natural landscape surface water flows, and reestablish vegetation to prevent accelerated soil erosion.  </a:t>
            </a:r>
            <a:endParaRPr lang="en-US" sz="2000" dirty="0">
              <a:cs typeface="Times New Roman" pitchFamily="18" charset="0"/>
            </a:endParaRPr>
          </a:p>
          <a:p>
            <a:pPr marL="0" indent="0" eaLnBrk="1" hangingPunct="1">
              <a:lnSpc>
                <a:spcPct val="90000"/>
              </a:lnSpc>
              <a:spcBef>
                <a:spcPts val="600"/>
              </a:spcBef>
              <a:spcAft>
                <a:spcPts val="600"/>
              </a:spcAft>
              <a:buNone/>
            </a:pPr>
            <a:r>
              <a:rPr lang="en-US" sz="2000" dirty="0">
                <a:latin typeface="Arial" charset="0"/>
                <a:cs typeface="Arial" charset="0"/>
              </a:rPr>
              <a:t>3)</a:t>
            </a:r>
            <a:r>
              <a:rPr lang="en-US" sz="2000" dirty="0">
                <a:cs typeface="Times New Roman" pitchFamily="18" charset="0"/>
              </a:rPr>
              <a:t>     </a:t>
            </a:r>
            <a:r>
              <a:rPr lang="en-US" sz="2000" i="1" u="sng" dirty="0">
                <a:latin typeface="Arial" charset="0"/>
                <a:cs typeface="Arial" charset="0"/>
              </a:rPr>
              <a:t>Water Quality</a:t>
            </a:r>
            <a:r>
              <a:rPr lang="en-US" sz="2000" dirty="0">
                <a:latin typeface="Arial" charset="0"/>
                <a:cs typeface="Arial" charset="0"/>
              </a:rPr>
              <a:t> - Minimize sediment delivery into streams and/or drainages to maintain water quality.  Restore drainage patterns along cat lines.</a:t>
            </a:r>
            <a:endParaRPr lang="en-US" sz="2000" dirty="0">
              <a:cs typeface="Times New Roman" pitchFamily="18" charset="0"/>
            </a:endParaRPr>
          </a:p>
          <a:p>
            <a:pPr marL="0" indent="0" eaLnBrk="1" hangingPunct="1">
              <a:lnSpc>
                <a:spcPct val="90000"/>
              </a:lnSpc>
              <a:spcBef>
                <a:spcPts val="600"/>
              </a:spcBef>
              <a:spcAft>
                <a:spcPts val="600"/>
              </a:spcAft>
              <a:buNone/>
            </a:pPr>
            <a:r>
              <a:rPr lang="en-US" sz="2000" dirty="0">
                <a:latin typeface="Arial" charset="0"/>
                <a:cs typeface="Arial" charset="0"/>
              </a:rPr>
              <a:t>4)</a:t>
            </a:r>
            <a:r>
              <a:rPr lang="en-US" sz="2000" dirty="0">
                <a:cs typeface="Times New Roman" pitchFamily="18" charset="0"/>
              </a:rPr>
              <a:t>     </a:t>
            </a:r>
            <a:r>
              <a:rPr lang="en-US" sz="2000" i="1" u="sng" dirty="0">
                <a:latin typeface="Arial" charset="0"/>
                <a:cs typeface="Arial" charset="0"/>
              </a:rPr>
              <a:t>Noxious Weeds</a:t>
            </a:r>
            <a:r>
              <a:rPr lang="en-US" sz="2000" i="1" dirty="0">
                <a:latin typeface="Arial" charset="0"/>
                <a:cs typeface="Arial" charset="0"/>
              </a:rPr>
              <a:t> – </a:t>
            </a:r>
            <a:r>
              <a:rPr lang="en-US" sz="2000" dirty="0">
                <a:latin typeface="Arial" charset="0"/>
                <a:cs typeface="Arial" charset="0"/>
              </a:rPr>
              <a:t>Minimize noxious weed spread along all constructed dozer lines, safety zones, and drop points to protect native vegetation.</a:t>
            </a:r>
            <a:endParaRPr lang="en-US" sz="2000" dirty="0">
              <a:cs typeface="Times New Roman" pitchFamily="18" charset="0"/>
            </a:endParaRPr>
          </a:p>
          <a:p>
            <a:pPr marL="0" indent="0" eaLnBrk="1" hangingPunct="1">
              <a:lnSpc>
                <a:spcPct val="90000"/>
              </a:lnSpc>
              <a:spcBef>
                <a:spcPts val="600"/>
              </a:spcBef>
              <a:spcAft>
                <a:spcPts val="600"/>
              </a:spcAft>
              <a:buNone/>
            </a:pPr>
            <a:r>
              <a:rPr lang="en-US" sz="2000" dirty="0">
                <a:latin typeface="Arial" charset="0"/>
                <a:cs typeface="Arial" charset="0"/>
              </a:rPr>
              <a:t>5)</a:t>
            </a:r>
            <a:r>
              <a:rPr lang="en-US" sz="2000" dirty="0">
                <a:cs typeface="Times New Roman" pitchFamily="18" charset="0"/>
              </a:rPr>
              <a:t>     </a:t>
            </a:r>
            <a:r>
              <a:rPr lang="en-US" sz="2000" i="1" u="sng" dirty="0">
                <a:latin typeface="Arial" charset="0"/>
                <a:cs typeface="Arial" charset="0"/>
              </a:rPr>
              <a:t>Fish Habitat</a:t>
            </a:r>
            <a:r>
              <a:rPr lang="en-US" sz="2000" i="1" dirty="0">
                <a:latin typeface="Arial" charset="0"/>
                <a:cs typeface="Arial" charset="0"/>
              </a:rPr>
              <a:t>- </a:t>
            </a:r>
            <a:r>
              <a:rPr lang="en-US" sz="2000" dirty="0">
                <a:latin typeface="Arial" charset="0"/>
                <a:cs typeface="Arial" charset="0"/>
              </a:rPr>
              <a:t>Mitigate effects to shade and large woody debris loss along riparian corridors.</a:t>
            </a:r>
            <a:endParaRPr lang="en-US" sz="2000" dirty="0">
              <a:cs typeface="Times New Roman" pitchFamily="18" charset="0"/>
            </a:endParaRPr>
          </a:p>
          <a:p>
            <a:pPr marL="0" indent="0" eaLnBrk="1" hangingPunct="1">
              <a:lnSpc>
                <a:spcPct val="90000"/>
              </a:lnSpc>
              <a:buNone/>
            </a:pPr>
            <a:r>
              <a:rPr lang="en-US" sz="2000" dirty="0">
                <a:latin typeface="Arial" charset="0"/>
                <a:cs typeface="Arial" charset="0"/>
              </a:rPr>
              <a:t>.</a:t>
            </a:r>
            <a:endParaRPr lang="en-US" sz="2000" dirty="0">
              <a:cs typeface="Times New Roman" pitchFamily="18" charset="0"/>
            </a:endParaRPr>
          </a:p>
          <a:p>
            <a:pPr marL="0" indent="0" eaLnBrk="1" hangingPunct="1">
              <a:lnSpc>
                <a:spcPct val="90000"/>
              </a:lnSpc>
              <a:buNone/>
            </a:pPr>
            <a:r>
              <a:rPr lang="en-US" sz="1400" dirty="0">
                <a:cs typeface="Times New Roman" pitchFamily="18" charset="0"/>
              </a:rPr>
              <a:t>.  </a:t>
            </a:r>
          </a:p>
          <a:p>
            <a:pPr eaLnBrk="1" hangingPunct="1">
              <a:lnSpc>
                <a:spcPct val="90000"/>
              </a:lnSpc>
              <a:buFontTx/>
              <a:buNone/>
            </a:pPr>
            <a:endParaRPr lang="en-US" sz="1400" dirty="0"/>
          </a:p>
        </p:txBody>
      </p:sp>
    </p:spTree>
    <p:extLst>
      <p:ext uri="{BB962C8B-B14F-4D97-AF65-F5344CB8AC3E}">
        <p14:creationId xmlns:p14="http://schemas.microsoft.com/office/powerpoint/2010/main" val="2558419814"/>
      </p:ext>
    </p:extLst>
  </p:cSld>
  <p:clrMapOvr>
    <a:masterClrMapping/>
  </p:clrMapOvr>
</p:sld>
</file>

<file path=ppt/theme/theme1.xml><?xml version="1.0" encoding="utf-8"?>
<a:theme xmlns:a="http://schemas.openxmlformats.org/drawingml/2006/main" name="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1043</TotalTime>
  <Words>2773</Words>
  <Application>Microsoft Office PowerPoint</Application>
  <PresentationFormat>On-screen Show (4:3)</PresentationFormat>
  <Paragraphs>259</Paragraphs>
  <Slides>62</Slides>
  <Notes>15</Notes>
  <HiddenSlides>0</HiddenSlides>
  <MMClips>0</MMClips>
  <ScaleCrop>false</ScaleCrop>
  <HeadingPairs>
    <vt:vector size="6" baseType="variant">
      <vt:variant>
        <vt:lpstr>Fonts Used</vt:lpstr>
      </vt:variant>
      <vt:variant>
        <vt:i4>3</vt:i4>
      </vt:variant>
      <vt:variant>
        <vt:lpstr>Theme</vt:lpstr>
      </vt:variant>
      <vt:variant>
        <vt:i4>6</vt:i4>
      </vt:variant>
      <vt:variant>
        <vt:lpstr>Slide Titles</vt:lpstr>
      </vt:variant>
      <vt:variant>
        <vt:i4>62</vt:i4>
      </vt:variant>
    </vt:vector>
  </HeadingPairs>
  <TitlesOfParts>
    <vt:vector size="71" baseType="lpstr">
      <vt:lpstr>Arial</vt:lpstr>
      <vt:lpstr>Times New Roman</vt:lpstr>
      <vt:lpstr>Wingdings</vt:lpstr>
      <vt:lpstr>Mountain Top</vt:lpstr>
      <vt:lpstr>Fireball</vt:lpstr>
      <vt:lpstr>1_Fireball</vt:lpstr>
      <vt:lpstr>2_Fireball</vt:lpstr>
      <vt:lpstr>3_Fireball</vt:lpstr>
      <vt:lpstr>4_Fireball</vt:lpstr>
      <vt:lpstr>Resource Advisor Training May 2014 Suppression Rehabilitation </vt:lpstr>
      <vt:lpstr>Objectives</vt:lpstr>
      <vt:lpstr>Roles &amp; Responsibilities</vt:lpstr>
      <vt:lpstr>Suppression Rehabilitation</vt:lpstr>
      <vt:lpstr>Suppression Impacts &amp; Rehabilitation</vt:lpstr>
      <vt:lpstr>Suppression Rehabilitation </vt:lpstr>
      <vt:lpstr>Fire Suppression Rehab:  Federal Fire Protection Jurisdiction on  private or other agency lands  </vt:lpstr>
      <vt:lpstr>Suppression Rehabilitation Plans</vt:lpstr>
      <vt:lpstr>UPPER NINEMILE COMPLEX SUPPRESSION REHABILITATION PLAN </vt:lpstr>
      <vt:lpstr>UPPER NINEMILE COMPLEX SUPPRESSION REHABILITATION PLAN [cont]</vt:lpstr>
      <vt:lpstr>UPPER NINEMILE COMPLEX SUPPRESSION REHABILITATION PLAN[1] </vt:lpstr>
      <vt:lpstr>UPPER NINEMILE COMPLEX SUPPRESSION REHABILITATION PLAN</vt:lpstr>
      <vt:lpstr>UPPER NINEMILE COMPLEX SUPPRESSION REHABILITATION PLAN </vt:lpstr>
      <vt:lpstr>UPPER NINEMILE COMPLEX SUPPRESSION REHABILITATION PLAN</vt:lpstr>
      <vt:lpstr>Equipment Inspection - Weed Wash</vt:lpstr>
      <vt:lpstr>Equipment Inspection - Aquatic Nuisance Species</vt:lpstr>
      <vt:lpstr>Equipment Inspection - Aquatic Nuisance Species</vt:lpstr>
      <vt:lpstr>PowerPoint Presentation</vt:lpstr>
      <vt:lpstr>PowerPoint Presentation</vt:lpstr>
      <vt:lpstr>Zebra and Quagga Mussels</vt:lpstr>
      <vt:lpstr>Lake Michigan</vt:lpstr>
      <vt:lpstr>Quaggas on Lake Mead dock rope </vt:lpstr>
      <vt:lpstr>Bottom Line:</vt:lpstr>
      <vt:lpstr>Recommendations:</vt:lpstr>
      <vt:lpstr>Sumps</vt:lpstr>
      <vt:lpstr>Equipment Usage</vt:lpstr>
      <vt:lpstr>Stream Crossings Cont.</vt:lpstr>
      <vt:lpstr>Stream Crossings Cont.</vt:lpstr>
      <vt:lpstr>Stream Crossings</vt:lpstr>
      <vt:lpstr>Hand/FLE Lines</vt:lpstr>
      <vt:lpstr>Handline Rehab</vt:lpstr>
      <vt:lpstr>Lines and Fuel Breaks</vt:lpstr>
      <vt:lpstr>How deep does a line need to be?</vt:lpstr>
      <vt:lpstr>Indirect Line</vt:lpstr>
      <vt:lpstr>PowerPoint Presentation</vt:lpstr>
      <vt:lpstr>PowerPoint Presentation</vt:lpstr>
      <vt:lpstr>Direct Line</vt:lpstr>
      <vt:lpstr>PowerPoint Presentation</vt:lpstr>
      <vt:lpstr>PowerPoint Presentation</vt:lpstr>
      <vt:lpstr>PowerPoint Presentation</vt:lpstr>
      <vt:lpstr>Excavator Line</vt:lpstr>
      <vt:lpstr>Excavator Line</vt:lpstr>
      <vt:lpstr>Dozer Lines</vt:lpstr>
      <vt:lpstr>Safety Zones</vt:lpstr>
      <vt:lpstr>PowerPoint Presentation</vt:lpstr>
      <vt:lpstr>PowerPoint Presentation</vt:lpstr>
      <vt:lpstr>Safety Zones</vt:lpstr>
      <vt:lpstr>Improved Roads</vt:lpstr>
      <vt:lpstr>Line Scouting</vt:lpstr>
      <vt:lpstr>Improved Roads</vt:lpstr>
      <vt:lpstr>Improved Roads</vt:lpstr>
      <vt:lpstr>Improved Roads</vt:lpstr>
      <vt:lpstr>“opening” closed or grown in roads</vt:lpstr>
      <vt:lpstr>Roads3</vt:lpstr>
      <vt:lpstr>Drafting Sites</vt:lpstr>
      <vt:lpstr>Hazardous Materials</vt:lpstr>
      <vt:lpstr>Hazardous Materials</vt:lpstr>
      <vt:lpstr>Hazardous Materials</vt:lpstr>
      <vt:lpstr>Base Camps/Spike Camps/Helibases</vt:lpstr>
      <vt:lpstr>Helibase &amp; Camps</vt:lpstr>
      <vt:lpstr>Rehab Implementation Map</vt:lpstr>
      <vt:lpstr>Summary </vt:lpstr>
    </vt:vector>
  </TitlesOfParts>
  <Company>USDA Forest Service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Resource Advisors Preparing for Fire Season 2006</dc:title>
  <dc:creator>FSDefaultUser</dc:creator>
  <cp:lastModifiedBy>Sky Gennette</cp:lastModifiedBy>
  <cp:revision>88</cp:revision>
  <dcterms:created xsi:type="dcterms:W3CDTF">2006-03-28T16:43:20Z</dcterms:created>
  <dcterms:modified xsi:type="dcterms:W3CDTF">2020-01-29T03:36:00Z</dcterms:modified>
</cp:coreProperties>
</file>