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9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2" r:id="rId19"/>
    <p:sldId id="273" r:id="rId20"/>
    <p:sldId id="275" r:id="rId21"/>
    <p:sldId id="276" r:id="rId22"/>
    <p:sldId id="274" r:id="rId23"/>
    <p:sldId id="277" r:id="rId24"/>
    <p:sldId id="278" r:id="rId25"/>
    <p:sldId id="279" r:id="rId26"/>
    <p:sldId id="280" r:id="rId27"/>
    <p:sldId id="282" r:id="rId28"/>
    <p:sldId id="286" r:id="rId29"/>
    <p:sldId id="285" r:id="rId30"/>
    <p:sldId id="281" r:id="rId31"/>
    <p:sldId id="287" r:id="rId32"/>
    <p:sldId id="288" r:id="rId33"/>
    <p:sldId id="289" r:id="rId34"/>
    <p:sldId id="290" r:id="rId35"/>
    <p:sldId id="291" r:id="rId36"/>
    <p:sldId id="283" r:id="rId37"/>
    <p:sldId id="292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FFF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4250" autoAdjust="0"/>
  </p:normalViewPr>
  <p:slideViewPr>
    <p:cSldViewPr>
      <p:cViewPr varScale="1">
        <p:scale>
          <a:sx n="68" d="100"/>
          <a:sy n="68" d="100"/>
        </p:scale>
        <p:origin x="592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5B843707-4938-4B4B-BF5D-7472182361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960B14D2-954C-4B89-8F9F-1772651725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B2ABD5D9-2843-4461-B6CD-B29730CF624E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CE7E18B6-1A39-4B71-B9C5-D1B45C149E9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5894" name="Rectangle 6">
            <a:extLst>
              <a:ext uri="{FF2B5EF4-FFF2-40B4-BE49-F238E27FC236}">
                <a16:creationId xmlns:a16="http://schemas.microsoft.com/office/drawing/2014/main" id="{B46D123D-31AF-4C64-9109-9A70E3EE052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65895" name="Rectangle 7">
            <a:extLst>
              <a:ext uri="{FF2B5EF4-FFF2-40B4-BE49-F238E27FC236}">
                <a16:creationId xmlns:a16="http://schemas.microsoft.com/office/drawing/2014/main" id="{277D529C-CC1E-4336-B887-9BE05E82C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9FBB821-0B98-4BCC-B4FC-E9508B9283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53AE6B-3A10-4068-B40B-8D0279034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7121D-EDDA-45C9-8290-1E0A44BA1AB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F3699617-F08E-4861-BF7B-988163B0A88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13CA0A3B-9F12-40C9-AD7C-8B3D187CF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BFACC0-1837-4893-A67C-2A6FAE6E9C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49FFC-0F1F-47E7-91F2-B384D500440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D90603F7-ED9A-4222-9323-F146F0C142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4F06460-0D80-4DD7-B482-323AFF573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>
            <a:extLst>
              <a:ext uri="{FF2B5EF4-FFF2-40B4-BE49-F238E27FC236}">
                <a16:creationId xmlns:a16="http://schemas.microsoft.com/office/drawing/2014/main" id="{88A78063-7E68-4E11-B53C-21291B784019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83971" name="Group 3">
              <a:extLst>
                <a:ext uri="{FF2B5EF4-FFF2-40B4-BE49-F238E27FC236}">
                  <a16:creationId xmlns:a16="http://schemas.microsoft.com/office/drawing/2014/main" id="{0BBB23C4-8E6A-4312-84B3-08542362792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3972" name="Freeform 4">
                <a:extLst>
                  <a:ext uri="{FF2B5EF4-FFF2-40B4-BE49-F238E27FC236}">
                    <a16:creationId xmlns:a16="http://schemas.microsoft.com/office/drawing/2014/main" id="{70F86B23-849F-4A68-A9DC-3D7B9DE782C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3" name="Freeform 5">
                <a:extLst>
                  <a:ext uri="{FF2B5EF4-FFF2-40B4-BE49-F238E27FC236}">
                    <a16:creationId xmlns:a16="http://schemas.microsoft.com/office/drawing/2014/main" id="{753F1E15-3EE3-4A36-A385-571C2B51BC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4" name="Freeform 6">
                <a:extLst>
                  <a:ext uri="{FF2B5EF4-FFF2-40B4-BE49-F238E27FC236}">
                    <a16:creationId xmlns:a16="http://schemas.microsoft.com/office/drawing/2014/main" id="{E103425B-DFEB-4F6C-8717-4AD56C2DC1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5" name="Freeform 7">
                <a:extLst>
                  <a:ext uri="{FF2B5EF4-FFF2-40B4-BE49-F238E27FC236}">
                    <a16:creationId xmlns:a16="http://schemas.microsoft.com/office/drawing/2014/main" id="{6AB18DA2-EE53-4F15-8E0C-0BACE75DCD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6" name="Freeform 8">
                <a:extLst>
                  <a:ext uri="{FF2B5EF4-FFF2-40B4-BE49-F238E27FC236}">
                    <a16:creationId xmlns:a16="http://schemas.microsoft.com/office/drawing/2014/main" id="{219F457F-E9FC-4E89-8646-8B60829B90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7" name="Freeform 9">
                <a:extLst>
                  <a:ext uri="{FF2B5EF4-FFF2-40B4-BE49-F238E27FC236}">
                    <a16:creationId xmlns:a16="http://schemas.microsoft.com/office/drawing/2014/main" id="{CDCC60BB-DEEF-43AA-B64B-002E6DD765F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8" name="Freeform 10">
                <a:extLst>
                  <a:ext uri="{FF2B5EF4-FFF2-40B4-BE49-F238E27FC236}">
                    <a16:creationId xmlns:a16="http://schemas.microsoft.com/office/drawing/2014/main" id="{EFD1F119-9507-412C-9079-C1BF2549B5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79" name="Freeform 11">
                <a:extLst>
                  <a:ext uri="{FF2B5EF4-FFF2-40B4-BE49-F238E27FC236}">
                    <a16:creationId xmlns:a16="http://schemas.microsoft.com/office/drawing/2014/main" id="{2E86ED22-5740-467D-876C-6422FD9840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0" name="Freeform 12">
                <a:extLst>
                  <a:ext uri="{FF2B5EF4-FFF2-40B4-BE49-F238E27FC236}">
                    <a16:creationId xmlns:a16="http://schemas.microsoft.com/office/drawing/2014/main" id="{3661B98D-78BC-4044-A590-AD4D483B2D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1" name="Freeform 13">
                <a:extLst>
                  <a:ext uri="{FF2B5EF4-FFF2-40B4-BE49-F238E27FC236}">
                    <a16:creationId xmlns:a16="http://schemas.microsoft.com/office/drawing/2014/main" id="{F653D6C3-B7D8-4CC4-9005-957934E78A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2" name="Freeform 14">
                <a:extLst>
                  <a:ext uri="{FF2B5EF4-FFF2-40B4-BE49-F238E27FC236}">
                    <a16:creationId xmlns:a16="http://schemas.microsoft.com/office/drawing/2014/main" id="{6E333171-6614-499E-A246-3EC932C4021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3" name="Freeform 15">
                <a:extLst>
                  <a:ext uri="{FF2B5EF4-FFF2-40B4-BE49-F238E27FC236}">
                    <a16:creationId xmlns:a16="http://schemas.microsoft.com/office/drawing/2014/main" id="{AB92640B-D1D8-438D-BF37-31C0A5389D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84" name="Freeform 16">
                <a:extLst>
                  <a:ext uri="{FF2B5EF4-FFF2-40B4-BE49-F238E27FC236}">
                    <a16:creationId xmlns:a16="http://schemas.microsoft.com/office/drawing/2014/main" id="{E0FC01F1-507D-4371-AA8C-7CFA0C760AD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985" name="Group 17">
              <a:extLst>
                <a:ext uri="{FF2B5EF4-FFF2-40B4-BE49-F238E27FC236}">
                  <a16:creationId xmlns:a16="http://schemas.microsoft.com/office/drawing/2014/main" id="{FFF1EE3D-AC7D-462A-A3F3-625C395B7CA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3986" name="Rectangle 18">
                <a:extLst>
                  <a:ext uri="{FF2B5EF4-FFF2-40B4-BE49-F238E27FC236}">
                    <a16:creationId xmlns:a16="http://schemas.microsoft.com/office/drawing/2014/main" id="{363AFC9F-073C-42F2-8283-57D689C4B7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87" name="Rectangle 19">
                <a:extLst>
                  <a:ext uri="{FF2B5EF4-FFF2-40B4-BE49-F238E27FC236}">
                    <a16:creationId xmlns:a16="http://schemas.microsoft.com/office/drawing/2014/main" id="{F7EDDB65-A311-48F2-BCF7-2CDDD55555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88" name="Rectangle 20">
                <a:extLst>
                  <a:ext uri="{FF2B5EF4-FFF2-40B4-BE49-F238E27FC236}">
                    <a16:creationId xmlns:a16="http://schemas.microsoft.com/office/drawing/2014/main" id="{592C8969-75C5-4154-82A2-43037C77F6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89" name="Rectangle 21">
                <a:extLst>
                  <a:ext uri="{FF2B5EF4-FFF2-40B4-BE49-F238E27FC236}">
                    <a16:creationId xmlns:a16="http://schemas.microsoft.com/office/drawing/2014/main" id="{47A9A685-72DA-4764-B3B5-F68BC4A83D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0" name="Rectangle 22">
                <a:extLst>
                  <a:ext uri="{FF2B5EF4-FFF2-40B4-BE49-F238E27FC236}">
                    <a16:creationId xmlns:a16="http://schemas.microsoft.com/office/drawing/2014/main" id="{D6351B9E-0D4A-4068-B303-9A8986EAF7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1" name="Rectangle 23">
                <a:extLst>
                  <a:ext uri="{FF2B5EF4-FFF2-40B4-BE49-F238E27FC236}">
                    <a16:creationId xmlns:a16="http://schemas.microsoft.com/office/drawing/2014/main" id="{1BFAF30F-8EC9-4C00-ADFB-4FBF26E41F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2" name="Rectangle 24">
                <a:extLst>
                  <a:ext uri="{FF2B5EF4-FFF2-40B4-BE49-F238E27FC236}">
                    <a16:creationId xmlns:a16="http://schemas.microsoft.com/office/drawing/2014/main" id="{2FA9D058-4DB8-472C-89A0-0A842368A8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3" name="Rectangle 25">
                <a:extLst>
                  <a:ext uri="{FF2B5EF4-FFF2-40B4-BE49-F238E27FC236}">
                    <a16:creationId xmlns:a16="http://schemas.microsoft.com/office/drawing/2014/main" id="{BC26B64C-756D-4FE4-8EEC-E326951EE1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4" name="Rectangle 26">
                <a:extLst>
                  <a:ext uri="{FF2B5EF4-FFF2-40B4-BE49-F238E27FC236}">
                    <a16:creationId xmlns:a16="http://schemas.microsoft.com/office/drawing/2014/main" id="{FB421DBE-8E96-4E48-AE6A-24191ED5A8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5" name="Rectangle 27">
                <a:extLst>
                  <a:ext uri="{FF2B5EF4-FFF2-40B4-BE49-F238E27FC236}">
                    <a16:creationId xmlns:a16="http://schemas.microsoft.com/office/drawing/2014/main" id="{2DC04DF8-88A8-4041-BADD-F4F05F665C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6" name="Rectangle 28">
                <a:extLst>
                  <a:ext uri="{FF2B5EF4-FFF2-40B4-BE49-F238E27FC236}">
                    <a16:creationId xmlns:a16="http://schemas.microsoft.com/office/drawing/2014/main" id="{857A5105-2949-492F-BCBF-9064807E80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7" name="Rectangle 29">
                <a:extLst>
                  <a:ext uri="{FF2B5EF4-FFF2-40B4-BE49-F238E27FC236}">
                    <a16:creationId xmlns:a16="http://schemas.microsoft.com/office/drawing/2014/main" id="{D03EEE1B-B85C-4FDD-9021-4B89A3EBB8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8" name="Rectangle 30">
                <a:extLst>
                  <a:ext uri="{FF2B5EF4-FFF2-40B4-BE49-F238E27FC236}">
                    <a16:creationId xmlns:a16="http://schemas.microsoft.com/office/drawing/2014/main" id="{7AAC2DE7-76F5-44D2-BD7B-A0F71A5EA5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99" name="Rectangle 31">
                <a:extLst>
                  <a:ext uri="{FF2B5EF4-FFF2-40B4-BE49-F238E27FC236}">
                    <a16:creationId xmlns:a16="http://schemas.microsoft.com/office/drawing/2014/main" id="{3DD2403C-FDEE-4917-AF56-58EC002134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0" name="Rectangle 32">
                <a:extLst>
                  <a:ext uri="{FF2B5EF4-FFF2-40B4-BE49-F238E27FC236}">
                    <a16:creationId xmlns:a16="http://schemas.microsoft.com/office/drawing/2014/main" id="{7E0D0FC1-4375-4FCD-BD06-2D8885E89F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1" name="Rectangle 33">
                <a:extLst>
                  <a:ext uri="{FF2B5EF4-FFF2-40B4-BE49-F238E27FC236}">
                    <a16:creationId xmlns:a16="http://schemas.microsoft.com/office/drawing/2014/main" id="{94B27FCA-0198-450B-AF29-DDC6FA2178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2" name="Rectangle 34">
                <a:extLst>
                  <a:ext uri="{FF2B5EF4-FFF2-40B4-BE49-F238E27FC236}">
                    <a16:creationId xmlns:a16="http://schemas.microsoft.com/office/drawing/2014/main" id="{91DA7054-59A1-497B-ACC4-8D111C3C0C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3" name="Rectangle 35">
                <a:extLst>
                  <a:ext uri="{FF2B5EF4-FFF2-40B4-BE49-F238E27FC236}">
                    <a16:creationId xmlns:a16="http://schemas.microsoft.com/office/drawing/2014/main" id="{C5223A8E-7921-4E31-A226-BC90CB4A5B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4" name="Rectangle 36">
                <a:extLst>
                  <a:ext uri="{FF2B5EF4-FFF2-40B4-BE49-F238E27FC236}">
                    <a16:creationId xmlns:a16="http://schemas.microsoft.com/office/drawing/2014/main" id="{F2022825-C56F-4043-8868-D256568A78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5" name="Rectangle 37">
                <a:extLst>
                  <a:ext uri="{FF2B5EF4-FFF2-40B4-BE49-F238E27FC236}">
                    <a16:creationId xmlns:a16="http://schemas.microsoft.com/office/drawing/2014/main" id="{4DFAAA22-F891-4E21-A8A8-20B3244C51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6" name="Rectangle 38">
                <a:extLst>
                  <a:ext uri="{FF2B5EF4-FFF2-40B4-BE49-F238E27FC236}">
                    <a16:creationId xmlns:a16="http://schemas.microsoft.com/office/drawing/2014/main" id="{E1EA0832-10BC-4BCC-AF55-D4244B0533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7" name="Rectangle 39">
                <a:extLst>
                  <a:ext uri="{FF2B5EF4-FFF2-40B4-BE49-F238E27FC236}">
                    <a16:creationId xmlns:a16="http://schemas.microsoft.com/office/drawing/2014/main" id="{84F2AFCE-648B-43F7-BC3F-0183997368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8" name="Rectangle 40">
                <a:extLst>
                  <a:ext uri="{FF2B5EF4-FFF2-40B4-BE49-F238E27FC236}">
                    <a16:creationId xmlns:a16="http://schemas.microsoft.com/office/drawing/2014/main" id="{0291B1C2-40B1-417C-A73D-6C01708173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09" name="Rectangle 41">
                <a:extLst>
                  <a:ext uri="{FF2B5EF4-FFF2-40B4-BE49-F238E27FC236}">
                    <a16:creationId xmlns:a16="http://schemas.microsoft.com/office/drawing/2014/main" id="{815BE769-B7B5-49A7-B8B4-060EB695A7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0" name="Rectangle 42">
                <a:extLst>
                  <a:ext uri="{FF2B5EF4-FFF2-40B4-BE49-F238E27FC236}">
                    <a16:creationId xmlns:a16="http://schemas.microsoft.com/office/drawing/2014/main" id="{E2E5B9C5-CAC3-4A21-9EEB-E2C586F7B3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1" name="Rectangle 43">
                <a:extLst>
                  <a:ext uri="{FF2B5EF4-FFF2-40B4-BE49-F238E27FC236}">
                    <a16:creationId xmlns:a16="http://schemas.microsoft.com/office/drawing/2014/main" id="{8863FBAB-0F6D-48F7-B831-2AAA357882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2" name="Rectangle 44">
                <a:extLst>
                  <a:ext uri="{FF2B5EF4-FFF2-40B4-BE49-F238E27FC236}">
                    <a16:creationId xmlns:a16="http://schemas.microsoft.com/office/drawing/2014/main" id="{003674B2-5516-433C-9031-EACC40C92D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3" name="Rectangle 45">
                <a:extLst>
                  <a:ext uri="{FF2B5EF4-FFF2-40B4-BE49-F238E27FC236}">
                    <a16:creationId xmlns:a16="http://schemas.microsoft.com/office/drawing/2014/main" id="{7BC2B255-E054-4111-9990-DC4C74E1AE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4" name="Rectangle 46">
                <a:extLst>
                  <a:ext uri="{FF2B5EF4-FFF2-40B4-BE49-F238E27FC236}">
                    <a16:creationId xmlns:a16="http://schemas.microsoft.com/office/drawing/2014/main" id="{74C221EB-CAD9-4565-AECF-993A740567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5" name="Rectangle 47">
                <a:extLst>
                  <a:ext uri="{FF2B5EF4-FFF2-40B4-BE49-F238E27FC236}">
                    <a16:creationId xmlns:a16="http://schemas.microsoft.com/office/drawing/2014/main" id="{998E5D09-DAE2-4575-BD3F-E753452055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6" name="Rectangle 48">
                <a:extLst>
                  <a:ext uri="{FF2B5EF4-FFF2-40B4-BE49-F238E27FC236}">
                    <a16:creationId xmlns:a16="http://schemas.microsoft.com/office/drawing/2014/main" id="{76972E54-EC9F-46C3-B7C6-B847226A31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7" name="Rectangle 49">
                <a:extLst>
                  <a:ext uri="{FF2B5EF4-FFF2-40B4-BE49-F238E27FC236}">
                    <a16:creationId xmlns:a16="http://schemas.microsoft.com/office/drawing/2014/main" id="{2EC34A7D-A6B8-4AF4-BE4F-96DB348D06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8" name="Rectangle 50">
                <a:extLst>
                  <a:ext uri="{FF2B5EF4-FFF2-40B4-BE49-F238E27FC236}">
                    <a16:creationId xmlns:a16="http://schemas.microsoft.com/office/drawing/2014/main" id="{4AB222A3-6FF6-41C5-809E-15CA4581E4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19" name="Rectangle 51">
                <a:extLst>
                  <a:ext uri="{FF2B5EF4-FFF2-40B4-BE49-F238E27FC236}">
                    <a16:creationId xmlns:a16="http://schemas.microsoft.com/office/drawing/2014/main" id="{3D0BB3BA-801A-4F32-A7C3-A8BCEFECA3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0" name="Rectangle 52">
                <a:extLst>
                  <a:ext uri="{FF2B5EF4-FFF2-40B4-BE49-F238E27FC236}">
                    <a16:creationId xmlns:a16="http://schemas.microsoft.com/office/drawing/2014/main" id="{F735A43B-A43F-4791-AC25-2AB95E5E00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1" name="Rectangle 53">
                <a:extLst>
                  <a:ext uri="{FF2B5EF4-FFF2-40B4-BE49-F238E27FC236}">
                    <a16:creationId xmlns:a16="http://schemas.microsoft.com/office/drawing/2014/main" id="{992E5BE5-A07E-4C3C-8043-385B9182F0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2" name="Rectangle 54">
                <a:extLst>
                  <a:ext uri="{FF2B5EF4-FFF2-40B4-BE49-F238E27FC236}">
                    <a16:creationId xmlns:a16="http://schemas.microsoft.com/office/drawing/2014/main" id="{321223AD-4BE9-49D8-8A2D-5E810F0F4A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3" name="Rectangle 55">
                <a:extLst>
                  <a:ext uri="{FF2B5EF4-FFF2-40B4-BE49-F238E27FC236}">
                    <a16:creationId xmlns:a16="http://schemas.microsoft.com/office/drawing/2014/main" id="{29F6A795-343E-448A-9C4E-FE272CF0B2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4" name="Rectangle 56">
                <a:extLst>
                  <a:ext uri="{FF2B5EF4-FFF2-40B4-BE49-F238E27FC236}">
                    <a16:creationId xmlns:a16="http://schemas.microsoft.com/office/drawing/2014/main" id="{88A1D41E-D19E-42E3-B2E9-8998E67AA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5" name="Rectangle 57">
                <a:extLst>
                  <a:ext uri="{FF2B5EF4-FFF2-40B4-BE49-F238E27FC236}">
                    <a16:creationId xmlns:a16="http://schemas.microsoft.com/office/drawing/2014/main" id="{C396594A-8592-4E6D-897F-400FFD86F9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6" name="Rectangle 58">
                <a:extLst>
                  <a:ext uri="{FF2B5EF4-FFF2-40B4-BE49-F238E27FC236}">
                    <a16:creationId xmlns:a16="http://schemas.microsoft.com/office/drawing/2014/main" id="{834E411B-5AEA-4AB5-9AC1-8D659A23FB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7" name="Rectangle 59">
                <a:extLst>
                  <a:ext uri="{FF2B5EF4-FFF2-40B4-BE49-F238E27FC236}">
                    <a16:creationId xmlns:a16="http://schemas.microsoft.com/office/drawing/2014/main" id="{3BC248D6-4CA0-4937-AD2C-0182B95D9B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8" name="Rectangle 60">
                <a:extLst>
                  <a:ext uri="{FF2B5EF4-FFF2-40B4-BE49-F238E27FC236}">
                    <a16:creationId xmlns:a16="http://schemas.microsoft.com/office/drawing/2014/main" id="{94E858CD-6E81-4A82-9363-170AE8263E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9" name="Rectangle 61">
                <a:extLst>
                  <a:ext uri="{FF2B5EF4-FFF2-40B4-BE49-F238E27FC236}">
                    <a16:creationId xmlns:a16="http://schemas.microsoft.com/office/drawing/2014/main" id="{C83CC7EA-20BA-4C9E-9897-BD37DC2688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0" name="Rectangle 62">
                <a:extLst>
                  <a:ext uri="{FF2B5EF4-FFF2-40B4-BE49-F238E27FC236}">
                    <a16:creationId xmlns:a16="http://schemas.microsoft.com/office/drawing/2014/main" id="{3F95D4F5-09E7-4D28-9CC7-9F865750D1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1" name="Rectangle 63">
                <a:extLst>
                  <a:ext uri="{FF2B5EF4-FFF2-40B4-BE49-F238E27FC236}">
                    <a16:creationId xmlns:a16="http://schemas.microsoft.com/office/drawing/2014/main" id="{F9DCEE96-B108-43BA-BE99-D4EFC119A8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2" name="Rectangle 64">
                <a:extLst>
                  <a:ext uri="{FF2B5EF4-FFF2-40B4-BE49-F238E27FC236}">
                    <a16:creationId xmlns:a16="http://schemas.microsoft.com/office/drawing/2014/main" id="{74CCC8D6-0E32-43ED-9401-E3B29CE802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3" name="Rectangle 65">
                <a:extLst>
                  <a:ext uri="{FF2B5EF4-FFF2-40B4-BE49-F238E27FC236}">
                    <a16:creationId xmlns:a16="http://schemas.microsoft.com/office/drawing/2014/main" id="{BE3F4429-58E6-4C65-8895-E3FBAEAD16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4" name="Rectangle 66">
                <a:extLst>
                  <a:ext uri="{FF2B5EF4-FFF2-40B4-BE49-F238E27FC236}">
                    <a16:creationId xmlns:a16="http://schemas.microsoft.com/office/drawing/2014/main" id="{899C2CE0-4D3E-409F-871C-9171CCB44A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5" name="Rectangle 67">
                <a:extLst>
                  <a:ext uri="{FF2B5EF4-FFF2-40B4-BE49-F238E27FC236}">
                    <a16:creationId xmlns:a16="http://schemas.microsoft.com/office/drawing/2014/main" id="{EA550249-8278-47C0-A939-FD200AB392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6" name="Rectangle 68">
                <a:extLst>
                  <a:ext uri="{FF2B5EF4-FFF2-40B4-BE49-F238E27FC236}">
                    <a16:creationId xmlns:a16="http://schemas.microsoft.com/office/drawing/2014/main" id="{D3F58306-3F53-4007-9E43-17C72EA080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7" name="Rectangle 69">
                <a:extLst>
                  <a:ext uri="{FF2B5EF4-FFF2-40B4-BE49-F238E27FC236}">
                    <a16:creationId xmlns:a16="http://schemas.microsoft.com/office/drawing/2014/main" id="{26DA6DF2-6815-4EB6-B4F3-DAE587EBEE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8" name="Rectangle 70">
                <a:extLst>
                  <a:ext uri="{FF2B5EF4-FFF2-40B4-BE49-F238E27FC236}">
                    <a16:creationId xmlns:a16="http://schemas.microsoft.com/office/drawing/2014/main" id="{35183F06-63D2-4E14-885C-BF0DDA22D8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9" name="Rectangle 71">
                <a:extLst>
                  <a:ext uri="{FF2B5EF4-FFF2-40B4-BE49-F238E27FC236}">
                    <a16:creationId xmlns:a16="http://schemas.microsoft.com/office/drawing/2014/main" id="{A9E97F94-3DDF-49F2-836C-15EA7E550E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0" name="Rectangle 72">
                <a:extLst>
                  <a:ext uri="{FF2B5EF4-FFF2-40B4-BE49-F238E27FC236}">
                    <a16:creationId xmlns:a16="http://schemas.microsoft.com/office/drawing/2014/main" id="{5A19BDF6-C434-4F81-863A-A72953C1AD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1" name="Rectangle 73">
                <a:extLst>
                  <a:ext uri="{FF2B5EF4-FFF2-40B4-BE49-F238E27FC236}">
                    <a16:creationId xmlns:a16="http://schemas.microsoft.com/office/drawing/2014/main" id="{D849FD41-4255-4AC9-9683-BE7DB93262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2" name="Rectangle 74">
                <a:extLst>
                  <a:ext uri="{FF2B5EF4-FFF2-40B4-BE49-F238E27FC236}">
                    <a16:creationId xmlns:a16="http://schemas.microsoft.com/office/drawing/2014/main" id="{D2FABC88-5FE6-4260-AF34-460B85E3CA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3" name="Rectangle 75">
                <a:extLst>
                  <a:ext uri="{FF2B5EF4-FFF2-40B4-BE49-F238E27FC236}">
                    <a16:creationId xmlns:a16="http://schemas.microsoft.com/office/drawing/2014/main" id="{1621AF41-11FF-47F1-9C54-7EA950F794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4" name="Rectangle 76">
                <a:extLst>
                  <a:ext uri="{FF2B5EF4-FFF2-40B4-BE49-F238E27FC236}">
                    <a16:creationId xmlns:a16="http://schemas.microsoft.com/office/drawing/2014/main" id="{899824EE-588D-4983-AA40-EC3A4D40BB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5" name="Rectangle 77">
                <a:extLst>
                  <a:ext uri="{FF2B5EF4-FFF2-40B4-BE49-F238E27FC236}">
                    <a16:creationId xmlns:a16="http://schemas.microsoft.com/office/drawing/2014/main" id="{FED1843D-68A7-4650-8D26-33A1F6206F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6" name="Rectangle 78">
                <a:extLst>
                  <a:ext uri="{FF2B5EF4-FFF2-40B4-BE49-F238E27FC236}">
                    <a16:creationId xmlns:a16="http://schemas.microsoft.com/office/drawing/2014/main" id="{16990D2C-4B7A-4627-A2D1-583A9E936C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7" name="Rectangle 79">
                <a:extLst>
                  <a:ext uri="{FF2B5EF4-FFF2-40B4-BE49-F238E27FC236}">
                    <a16:creationId xmlns:a16="http://schemas.microsoft.com/office/drawing/2014/main" id="{5DCB8CDD-9891-4C89-956D-ACF98BD4C1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8" name="Rectangle 80">
                <a:extLst>
                  <a:ext uri="{FF2B5EF4-FFF2-40B4-BE49-F238E27FC236}">
                    <a16:creationId xmlns:a16="http://schemas.microsoft.com/office/drawing/2014/main" id="{21560CD4-BC5A-4DE3-A410-520DDA7A7B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9" name="Freeform 81">
                <a:extLst>
                  <a:ext uri="{FF2B5EF4-FFF2-40B4-BE49-F238E27FC236}">
                    <a16:creationId xmlns:a16="http://schemas.microsoft.com/office/drawing/2014/main" id="{F70E623F-EEDC-48F8-B507-73A003B1057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50" name="Rectangle 82">
                <a:extLst>
                  <a:ext uri="{FF2B5EF4-FFF2-40B4-BE49-F238E27FC236}">
                    <a16:creationId xmlns:a16="http://schemas.microsoft.com/office/drawing/2014/main" id="{26095F65-9BB6-4745-ACC3-247ABD327A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1" name="Rectangle 83">
                <a:extLst>
                  <a:ext uri="{FF2B5EF4-FFF2-40B4-BE49-F238E27FC236}">
                    <a16:creationId xmlns:a16="http://schemas.microsoft.com/office/drawing/2014/main" id="{119DEF44-8A01-4A7C-999B-2AD83DC649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2" name="Rectangle 84">
                <a:extLst>
                  <a:ext uri="{FF2B5EF4-FFF2-40B4-BE49-F238E27FC236}">
                    <a16:creationId xmlns:a16="http://schemas.microsoft.com/office/drawing/2014/main" id="{E282F561-9BE4-418D-B4B4-40AD49B1E6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3" name="Rectangle 85">
                <a:extLst>
                  <a:ext uri="{FF2B5EF4-FFF2-40B4-BE49-F238E27FC236}">
                    <a16:creationId xmlns:a16="http://schemas.microsoft.com/office/drawing/2014/main" id="{0748938A-859D-4549-BA43-BC518E8F85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4" name="Rectangle 86">
                <a:extLst>
                  <a:ext uri="{FF2B5EF4-FFF2-40B4-BE49-F238E27FC236}">
                    <a16:creationId xmlns:a16="http://schemas.microsoft.com/office/drawing/2014/main" id="{C5EE17DC-86D5-4ACA-BC7A-34FA153663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5" name="Rectangle 87">
                <a:extLst>
                  <a:ext uri="{FF2B5EF4-FFF2-40B4-BE49-F238E27FC236}">
                    <a16:creationId xmlns:a16="http://schemas.microsoft.com/office/drawing/2014/main" id="{CE40A076-B2A7-439A-BFF2-F26C4418B1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6" name="Rectangle 88">
                <a:extLst>
                  <a:ext uri="{FF2B5EF4-FFF2-40B4-BE49-F238E27FC236}">
                    <a16:creationId xmlns:a16="http://schemas.microsoft.com/office/drawing/2014/main" id="{F701870D-6450-46F1-9506-B7392C3EBF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7" name="Rectangle 89">
                <a:extLst>
                  <a:ext uri="{FF2B5EF4-FFF2-40B4-BE49-F238E27FC236}">
                    <a16:creationId xmlns:a16="http://schemas.microsoft.com/office/drawing/2014/main" id="{4811A7CB-A767-44D6-9610-6D2DE36F76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8" name="Rectangle 90">
                <a:extLst>
                  <a:ext uri="{FF2B5EF4-FFF2-40B4-BE49-F238E27FC236}">
                    <a16:creationId xmlns:a16="http://schemas.microsoft.com/office/drawing/2014/main" id="{91850C7B-6BD3-40C8-AC1B-3B335C0F06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9" name="Rectangle 91">
                <a:extLst>
                  <a:ext uri="{FF2B5EF4-FFF2-40B4-BE49-F238E27FC236}">
                    <a16:creationId xmlns:a16="http://schemas.microsoft.com/office/drawing/2014/main" id="{6A1C86E1-3EE2-4E3C-8924-09F12D3B91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0" name="Rectangle 92">
                <a:extLst>
                  <a:ext uri="{FF2B5EF4-FFF2-40B4-BE49-F238E27FC236}">
                    <a16:creationId xmlns:a16="http://schemas.microsoft.com/office/drawing/2014/main" id="{9082100E-18E0-4941-B5B2-A8FDDD9052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1" name="Rectangle 93">
                <a:extLst>
                  <a:ext uri="{FF2B5EF4-FFF2-40B4-BE49-F238E27FC236}">
                    <a16:creationId xmlns:a16="http://schemas.microsoft.com/office/drawing/2014/main" id="{69E564CD-65C8-4D33-8E50-F7FCF8941E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2" name="Rectangle 94">
                <a:extLst>
                  <a:ext uri="{FF2B5EF4-FFF2-40B4-BE49-F238E27FC236}">
                    <a16:creationId xmlns:a16="http://schemas.microsoft.com/office/drawing/2014/main" id="{D3ABA918-C8F9-4025-BFD5-1757D3B1B3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3" name="Rectangle 95">
                <a:extLst>
                  <a:ext uri="{FF2B5EF4-FFF2-40B4-BE49-F238E27FC236}">
                    <a16:creationId xmlns:a16="http://schemas.microsoft.com/office/drawing/2014/main" id="{2A1F0831-8486-4386-AFFB-B06486FD70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4" name="Rectangle 96">
                <a:extLst>
                  <a:ext uri="{FF2B5EF4-FFF2-40B4-BE49-F238E27FC236}">
                    <a16:creationId xmlns:a16="http://schemas.microsoft.com/office/drawing/2014/main" id="{D228F37D-B375-4C1A-B2A7-D6A9253360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5" name="Rectangle 97">
                <a:extLst>
                  <a:ext uri="{FF2B5EF4-FFF2-40B4-BE49-F238E27FC236}">
                    <a16:creationId xmlns:a16="http://schemas.microsoft.com/office/drawing/2014/main" id="{84A76983-3549-4BBC-B252-A6993D562C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6" name="Rectangle 98">
                <a:extLst>
                  <a:ext uri="{FF2B5EF4-FFF2-40B4-BE49-F238E27FC236}">
                    <a16:creationId xmlns:a16="http://schemas.microsoft.com/office/drawing/2014/main" id="{32C232FE-B734-4C11-861D-DF658FFFDE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7" name="Rectangle 99">
                <a:extLst>
                  <a:ext uri="{FF2B5EF4-FFF2-40B4-BE49-F238E27FC236}">
                    <a16:creationId xmlns:a16="http://schemas.microsoft.com/office/drawing/2014/main" id="{895EF176-3B76-475A-AB7B-1E4AB8AA29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8" name="Rectangle 100">
                <a:extLst>
                  <a:ext uri="{FF2B5EF4-FFF2-40B4-BE49-F238E27FC236}">
                    <a16:creationId xmlns:a16="http://schemas.microsoft.com/office/drawing/2014/main" id="{6D0EA30B-E982-47E9-8862-00D1EA1AEE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9" name="Rectangle 101">
                <a:extLst>
                  <a:ext uri="{FF2B5EF4-FFF2-40B4-BE49-F238E27FC236}">
                    <a16:creationId xmlns:a16="http://schemas.microsoft.com/office/drawing/2014/main" id="{8C3D5933-3804-49CF-A597-60D2A78029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0" name="Rectangle 102">
                <a:extLst>
                  <a:ext uri="{FF2B5EF4-FFF2-40B4-BE49-F238E27FC236}">
                    <a16:creationId xmlns:a16="http://schemas.microsoft.com/office/drawing/2014/main" id="{F482470A-89B8-4788-85DB-0D52217131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1" name="Rectangle 103">
                <a:extLst>
                  <a:ext uri="{FF2B5EF4-FFF2-40B4-BE49-F238E27FC236}">
                    <a16:creationId xmlns:a16="http://schemas.microsoft.com/office/drawing/2014/main" id="{9C535BB7-5D9C-425C-A31A-9D0D395F66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2" name="Rectangle 104">
                <a:extLst>
                  <a:ext uri="{FF2B5EF4-FFF2-40B4-BE49-F238E27FC236}">
                    <a16:creationId xmlns:a16="http://schemas.microsoft.com/office/drawing/2014/main" id="{8B831A92-9FFD-4DE1-AA1D-B5473F8EBF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3" name="Rectangle 105">
                <a:extLst>
                  <a:ext uri="{FF2B5EF4-FFF2-40B4-BE49-F238E27FC236}">
                    <a16:creationId xmlns:a16="http://schemas.microsoft.com/office/drawing/2014/main" id="{07F78D92-FD20-437E-AA85-1FE8759CF4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" name="Rectangle 106">
                <a:extLst>
                  <a:ext uri="{FF2B5EF4-FFF2-40B4-BE49-F238E27FC236}">
                    <a16:creationId xmlns:a16="http://schemas.microsoft.com/office/drawing/2014/main" id="{412100FF-DEA2-4CEF-A49E-6AF897462E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5" name="Rectangle 107">
                <a:extLst>
                  <a:ext uri="{FF2B5EF4-FFF2-40B4-BE49-F238E27FC236}">
                    <a16:creationId xmlns:a16="http://schemas.microsoft.com/office/drawing/2014/main" id="{A8F21937-2BBF-4C7A-AE2C-74924EA8B9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6" name="Rectangle 108">
                <a:extLst>
                  <a:ext uri="{FF2B5EF4-FFF2-40B4-BE49-F238E27FC236}">
                    <a16:creationId xmlns:a16="http://schemas.microsoft.com/office/drawing/2014/main" id="{836FFE13-E846-4A19-9469-398A64D75B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7" name="Rectangle 109">
                <a:extLst>
                  <a:ext uri="{FF2B5EF4-FFF2-40B4-BE49-F238E27FC236}">
                    <a16:creationId xmlns:a16="http://schemas.microsoft.com/office/drawing/2014/main" id="{7738993F-6A29-40A7-B136-9B6955C3A5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" name="Rectangle 110">
                <a:extLst>
                  <a:ext uri="{FF2B5EF4-FFF2-40B4-BE49-F238E27FC236}">
                    <a16:creationId xmlns:a16="http://schemas.microsoft.com/office/drawing/2014/main" id="{44A47851-AF9E-4F70-A978-AC43593BDD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9" name="Rectangle 111">
                <a:extLst>
                  <a:ext uri="{FF2B5EF4-FFF2-40B4-BE49-F238E27FC236}">
                    <a16:creationId xmlns:a16="http://schemas.microsoft.com/office/drawing/2014/main" id="{BAB2463C-262C-4C44-9C7F-B63D172D8E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0" name="Rectangle 112">
                <a:extLst>
                  <a:ext uri="{FF2B5EF4-FFF2-40B4-BE49-F238E27FC236}">
                    <a16:creationId xmlns:a16="http://schemas.microsoft.com/office/drawing/2014/main" id="{8420CBD8-916E-4D7B-B739-87E97CB97F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1" name="Rectangle 113">
                <a:extLst>
                  <a:ext uri="{FF2B5EF4-FFF2-40B4-BE49-F238E27FC236}">
                    <a16:creationId xmlns:a16="http://schemas.microsoft.com/office/drawing/2014/main" id="{E2BC93DB-EC94-4251-9D82-EE4BE6E9FB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2" name="Rectangle 114">
                <a:extLst>
                  <a:ext uri="{FF2B5EF4-FFF2-40B4-BE49-F238E27FC236}">
                    <a16:creationId xmlns:a16="http://schemas.microsoft.com/office/drawing/2014/main" id="{6A1C63DE-0E32-4778-B61E-8501A2C66B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3" name="Rectangle 115">
                <a:extLst>
                  <a:ext uri="{FF2B5EF4-FFF2-40B4-BE49-F238E27FC236}">
                    <a16:creationId xmlns:a16="http://schemas.microsoft.com/office/drawing/2014/main" id="{62C7F0B8-C88B-44B5-947F-6C4BBDC5F4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4" name="Rectangle 116">
                <a:extLst>
                  <a:ext uri="{FF2B5EF4-FFF2-40B4-BE49-F238E27FC236}">
                    <a16:creationId xmlns:a16="http://schemas.microsoft.com/office/drawing/2014/main" id="{6108EAE1-C8C6-4880-800B-2F166F962F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5" name="Rectangle 117">
                <a:extLst>
                  <a:ext uri="{FF2B5EF4-FFF2-40B4-BE49-F238E27FC236}">
                    <a16:creationId xmlns:a16="http://schemas.microsoft.com/office/drawing/2014/main" id="{5E0637C7-8356-47C6-B33B-1E81ACBFB6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6" name="Rectangle 118">
                <a:extLst>
                  <a:ext uri="{FF2B5EF4-FFF2-40B4-BE49-F238E27FC236}">
                    <a16:creationId xmlns:a16="http://schemas.microsoft.com/office/drawing/2014/main" id="{440E598E-C03C-4CA1-AB07-96A1DAFD26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7" name="Rectangle 119">
                <a:extLst>
                  <a:ext uri="{FF2B5EF4-FFF2-40B4-BE49-F238E27FC236}">
                    <a16:creationId xmlns:a16="http://schemas.microsoft.com/office/drawing/2014/main" id="{459332FB-721D-4ADC-B4DD-0AE034B6E0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8" name="Rectangle 120">
                <a:extLst>
                  <a:ext uri="{FF2B5EF4-FFF2-40B4-BE49-F238E27FC236}">
                    <a16:creationId xmlns:a16="http://schemas.microsoft.com/office/drawing/2014/main" id="{EC1DF330-DA1E-4747-AFF0-31A8A1EA78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9" name="Rectangle 121">
                <a:extLst>
                  <a:ext uri="{FF2B5EF4-FFF2-40B4-BE49-F238E27FC236}">
                    <a16:creationId xmlns:a16="http://schemas.microsoft.com/office/drawing/2014/main" id="{82BAF90F-4AE2-4C12-A66C-DECA96C1E7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0" name="Rectangle 122">
                <a:extLst>
                  <a:ext uri="{FF2B5EF4-FFF2-40B4-BE49-F238E27FC236}">
                    <a16:creationId xmlns:a16="http://schemas.microsoft.com/office/drawing/2014/main" id="{2BEEC798-D51D-4087-AB16-0AC8D5B8DB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1" name="Rectangle 123">
                <a:extLst>
                  <a:ext uri="{FF2B5EF4-FFF2-40B4-BE49-F238E27FC236}">
                    <a16:creationId xmlns:a16="http://schemas.microsoft.com/office/drawing/2014/main" id="{F0C6D72A-3725-4907-9E1B-09163CD0C4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2" name="Rectangle 124">
                <a:extLst>
                  <a:ext uri="{FF2B5EF4-FFF2-40B4-BE49-F238E27FC236}">
                    <a16:creationId xmlns:a16="http://schemas.microsoft.com/office/drawing/2014/main" id="{9C7F30BA-60E2-486D-952F-3EA273CD90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3" name="Rectangle 125">
                <a:extLst>
                  <a:ext uri="{FF2B5EF4-FFF2-40B4-BE49-F238E27FC236}">
                    <a16:creationId xmlns:a16="http://schemas.microsoft.com/office/drawing/2014/main" id="{403B36EA-CB9D-471C-B074-832069B178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4" name="Rectangle 126">
                <a:extLst>
                  <a:ext uri="{FF2B5EF4-FFF2-40B4-BE49-F238E27FC236}">
                    <a16:creationId xmlns:a16="http://schemas.microsoft.com/office/drawing/2014/main" id="{1161A061-6267-409E-9317-9DED45322A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5" name="Rectangle 127">
                <a:extLst>
                  <a:ext uri="{FF2B5EF4-FFF2-40B4-BE49-F238E27FC236}">
                    <a16:creationId xmlns:a16="http://schemas.microsoft.com/office/drawing/2014/main" id="{93BA77EB-3833-4F15-A783-CF6C6882B6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6" name="Rectangle 128">
                <a:extLst>
                  <a:ext uri="{FF2B5EF4-FFF2-40B4-BE49-F238E27FC236}">
                    <a16:creationId xmlns:a16="http://schemas.microsoft.com/office/drawing/2014/main" id="{BEBD1054-C0AE-4515-8A5F-30D180F9B8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7" name="Rectangle 129">
                <a:extLst>
                  <a:ext uri="{FF2B5EF4-FFF2-40B4-BE49-F238E27FC236}">
                    <a16:creationId xmlns:a16="http://schemas.microsoft.com/office/drawing/2014/main" id="{E805DBC3-2899-42A9-A5F1-7C6F7E1CCC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8" name="Rectangle 130">
                <a:extLst>
                  <a:ext uri="{FF2B5EF4-FFF2-40B4-BE49-F238E27FC236}">
                    <a16:creationId xmlns:a16="http://schemas.microsoft.com/office/drawing/2014/main" id="{B604F2CB-FDC8-4DDC-ACAF-4B54FDB446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9" name="Rectangle 131">
                <a:extLst>
                  <a:ext uri="{FF2B5EF4-FFF2-40B4-BE49-F238E27FC236}">
                    <a16:creationId xmlns:a16="http://schemas.microsoft.com/office/drawing/2014/main" id="{83219B2F-B3F9-472A-8F2F-C802C1CD4F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0" name="Rectangle 132">
                <a:extLst>
                  <a:ext uri="{FF2B5EF4-FFF2-40B4-BE49-F238E27FC236}">
                    <a16:creationId xmlns:a16="http://schemas.microsoft.com/office/drawing/2014/main" id="{4F16DD88-AFEF-49B1-A5FC-0B392A346D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1" name="Rectangle 133">
                <a:extLst>
                  <a:ext uri="{FF2B5EF4-FFF2-40B4-BE49-F238E27FC236}">
                    <a16:creationId xmlns:a16="http://schemas.microsoft.com/office/drawing/2014/main" id="{801B1DC1-7A14-4525-9AD6-D24A53A66E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2" name="Rectangle 134">
                <a:extLst>
                  <a:ext uri="{FF2B5EF4-FFF2-40B4-BE49-F238E27FC236}">
                    <a16:creationId xmlns:a16="http://schemas.microsoft.com/office/drawing/2014/main" id="{25EDF2F9-B127-4807-85C5-EF29D34A2E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3" name="Rectangle 135">
                <a:extLst>
                  <a:ext uri="{FF2B5EF4-FFF2-40B4-BE49-F238E27FC236}">
                    <a16:creationId xmlns:a16="http://schemas.microsoft.com/office/drawing/2014/main" id="{C1CCED24-373C-4C4A-9D27-EBB402FAAF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4" name="Rectangle 136">
                <a:extLst>
                  <a:ext uri="{FF2B5EF4-FFF2-40B4-BE49-F238E27FC236}">
                    <a16:creationId xmlns:a16="http://schemas.microsoft.com/office/drawing/2014/main" id="{157857C7-2C31-4CE9-B7FF-5A067DBD77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5" name="Rectangle 137">
                <a:extLst>
                  <a:ext uri="{FF2B5EF4-FFF2-40B4-BE49-F238E27FC236}">
                    <a16:creationId xmlns:a16="http://schemas.microsoft.com/office/drawing/2014/main" id="{E4E9AEE0-37A8-42E3-BC23-87E0F2965F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06" name="Freeform 138">
                <a:extLst>
                  <a:ext uri="{FF2B5EF4-FFF2-40B4-BE49-F238E27FC236}">
                    <a16:creationId xmlns:a16="http://schemas.microsoft.com/office/drawing/2014/main" id="{D74FC0A6-B88F-47A7-BC80-A03373EE8A3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7" name="Freeform 139">
                <a:extLst>
                  <a:ext uri="{FF2B5EF4-FFF2-40B4-BE49-F238E27FC236}">
                    <a16:creationId xmlns:a16="http://schemas.microsoft.com/office/drawing/2014/main" id="{4C03A534-23F1-422C-858A-B26FABA0ED4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8" name="Freeform 140">
                <a:extLst>
                  <a:ext uri="{FF2B5EF4-FFF2-40B4-BE49-F238E27FC236}">
                    <a16:creationId xmlns:a16="http://schemas.microsoft.com/office/drawing/2014/main" id="{E2C2AAC0-B424-4550-B2F7-285EFDEF421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09" name="Freeform 141">
                <a:extLst>
                  <a:ext uri="{FF2B5EF4-FFF2-40B4-BE49-F238E27FC236}">
                    <a16:creationId xmlns:a16="http://schemas.microsoft.com/office/drawing/2014/main" id="{82313578-D818-4B86-AD51-09B85217B28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0" name="Freeform 142">
                <a:extLst>
                  <a:ext uri="{FF2B5EF4-FFF2-40B4-BE49-F238E27FC236}">
                    <a16:creationId xmlns:a16="http://schemas.microsoft.com/office/drawing/2014/main" id="{09844D0D-4FE3-41EC-93ED-51E87C25915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1" name="Freeform 143">
                <a:extLst>
                  <a:ext uri="{FF2B5EF4-FFF2-40B4-BE49-F238E27FC236}">
                    <a16:creationId xmlns:a16="http://schemas.microsoft.com/office/drawing/2014/main" id="{696F5D02-647D-473B-94D0-E40B1AC9BD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2" name="Freeform 144">
                <a:extLst>
                  <a:ext uri="{FF2B5EF4-FFF2-40B4-BE49-F238E27FC236}">
                    <a16:creationId xmlns:a16="http://schemas.microsoft.com/office/drawing/2014/main" id="{06779E79-2DB3-42FD-8A77-1F8E5B4BF79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3" name="Freeform 145">
                <a:extLst>
                  <a:ext uri="{FF2B5EF4-FFF2-40B4-BE49-F238E27FC236}">
                    <a16:creationId xmlns:a16="http://schemas.microsoft.com/office/drawing/2014/main" id="{A9C30426-0A04-4299-9A8F-A0A66B56062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4" name="Freeform 146">
                <a:extLst>
                  <a:ext uri="{FF2B5EF4-FFF2-40B4-BE49-F238E27FC236}">
                    <a16:creationId xmlns:a16="http://schemas.microsoft.com/office/drawing/2014/main" id="{A1F64DAD-D143-41ED-9369-500B5563A86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5" name="Rectangle 147">
                <a:extLst>
                  <a:ext uri="{FF2B5EF4-FFF2-40B4-BE49-F238E27FC236}">
                    <a16:creationId xmlns:a16="http://schemas.microsoft.com/office/drawing/2014/main" id="{4E4C8BE1-376B-4304-AC40-ECE40389A0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16" name="Rectangle 148">
                <a:extLst>
                  <a:ext uri="{FF2B5EF4-FFF2-40B4-BE49-F238E27FC236}">
                    <a16:creationId xmlns:a16="http://schemas.microsoft.com/office/drawing/2014/main" id="{988090E1-5B4B-476A-A5E0-BD6227103F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17" name="Freeform 149">
                <a:extLst>
                  <a:ext uri="{FF2B5EF4-FFF2-40B4-BE49-F238E27FC236}">
                    <a16:creationId xmlns:a16="http://schemas.microsoft.com/office/drawing/2014/main" id="{CA2761A1-0FC5-4BEC-B3C6-E438D8CF57F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8" name="Freeform 150">
                <a:extLst>
                  <a:ext uri="{FF2B5EF4-FFF2-40B4-BE49-F238E27FC236}">
                    <a16:creationId xmlns:a16="http://schemas.microsoft.com/office/drawing/2014/main" id="{616FA966-87F3-4E9C-9CE5-B51A937A0A5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19" name="Freeform 151">
                <a:extLst>
                  <a:ext uri="{FF2B5EF4-FFF2-40B4-BE49-F238E27FC236}">
                    <a16:creationId xmlns:a16="http://schemas.microsoft.com/office/drawing/2014/main" id="{959A6A31-CB1C-470E-B103-83A37FF9033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20" name="Oval 152">
                <a:extLst>
                  <a:ext uri="{FF2B5EF4-FFF2-40B4-BE49-F238E27FC236}">
                    <a16:creationId xmlns:a16="http://schemas.microsoft.com/office/drawing/2014/main" id="{A2AA56CA-40B2-45C0-8888-C0F254AB7A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4121" name="Rectangle 153">
            <a:extLst>
              <a:ext uri="{FF2B5EF4-FFF2-40B4-BE49-F238E27FC236}">
                <a16:creationId xmlns:a16="http://schemas.microsoft.com/office/drawing/2014/main" id="{5B86E93A-A055-4680-8379-25CA4852742D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4122" name="Rectangle 154">
            <a:extLst>
              <a:ext uri="{FF2B5EF4-FFF2-40B4-BE49-F238E27FC236}">
                <a16:creationId xmlns:a16="http://schemas.microsoft.com/office/drawing/2014/main" id="{5B692CFA-977D-454C-A0B1-E1734446F46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84123" name="Rectangle 155">
            <a:extLst>
              <a:ext uri="{FF2B5EF4-FFF2-40B4-BE49-F238E27FC236}">
                <a16:creationId xmlns:a16="http://schemas.microsoft.com/office/drawing/2014/main" id="{44EE5C5A-03F1-4A76-AD9B-0B237C4E351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84124" name="Rectangle 156">
            <a:extLst>
              <a:ext uri="{FF2B5EF4-FFF2-40B4-BE49-F238E27FC236}">
                <a16:creationId xmlns:a16="http://schemas.microsoft.com/office/drawing/2014/main" id="{F0E1AAC1-0070-4EB4-907D-23DEF2D28B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84125" name="Rectangle 157">
            <a:extLst>
              <a:ext uri="{FF2B5EF4-FFF2-40B4-BE49-F238E27FC236}">
                <a16:creationId xmlns:a16="http://schemas.microsoft.com/office/drawing/2014/main" id="{83707D05-2975-4349-902F-A6751D26BA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AF6719C-FEC1-401B-AA1F-6F2E7ADB98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7475-E1B7-4AAB-A0E1-6CFAA431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21238-5E67-428A-82BF-207F2A48A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72679-E3A0-4D3C-B665-07302DC1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39596-2B08-4567-909F-2DE1ECC7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0ED0B-99C9-42C5-BC24-74B77AF1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DE73F-6620-4640-AB56-1A500FCE3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8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1D615-AE72-43C6-8543-2E6C7DFD4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A0C5D-754E-498C-B752-10DE06279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24F41-B76E-4554-8C2C-69012D7E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7A08A-6AC3-4E99-873B-C8AA316D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9A8C-048E-4A65-A25D-2C5A113D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74C3A-7D95-4F9E-AECC-3E5F93EB4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39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48C0-D107-4A3B-B5D3-371DA5B3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9F36E-31B7-4985-9261-40FA60CC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4AA7-BECA-422B-9374-BBC7145D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210AE-B7DE-4D30-B0E4-AB8E0807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528F-0692-43BB-BCC4-888E08AA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D30B1-1EB6-43BC-8361-75A605ADD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43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9E5D-CA48-417C-A87D-CB7F7259B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5E71B-522B-478B-A717-896D82608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1A317-11BF-4663-B581-C85AFA60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8EE15-320A-44F9-AABA-5C00B67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43FA-39B1-42F0-9590-184BEC9C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1A8C4-55DD-4201-B739-E273D0D0A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5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A918-0203-4265-BAD1-447AEC10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8044A-83C1-4144-9F43-E57D041A3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ABC59-63B6-4393-97F4-4AB5F4B12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F0318-D791-4292-A422-FC266B9D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857B0-F4A9-4E7C-B822-8E73F548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A7C1D-47FD-4CF0-9D70-8A0F23EE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6C672-3814-427A-94F3-A16EE9A52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10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129A-DAEE-4076-8AE9-AE75B839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C6007-93C0-468C-8697-209F3831F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D6B9F-21E2-4F14-8A05-1C078DFAC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B7B958-7629-42DC-B21C-EBEE78CF7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5A20DE-56A1-4141-B2A4-912033695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4D2662-D381-4E4A-8236-C83BF19C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C2897-8E00-432C-9E31-43F45813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A5DEC3-9635-497F-A696-3E599D33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83F5B-6E0D-4428-9146-A5E7F45C8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72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7553-D398-45AD-A0FE-FB573A85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9A3CB-9AB2-4659-A8A3-5D2C819D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4CA68-D43C-46E5-B8C0-D539FD71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19D55-BA07-4442-8F2A-8AE8CDB4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C329F-E979-4982-AC64-3ABC79399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7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A83CE-8802-45D9-A0DA-2B62A692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39106-12D7-49C1-AEEA-2B56BA18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07822-37CE-47D9-A9BF-58858DF0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35CFF-AB9E-40AA-A23B-4BEF3E345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58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E37B-F895-4230-B95E-ECE07EB3C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57B9-14F7-4885-882A-93F68F86B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8DB8B-EE6C-4500-AF7D-68AF019DE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E33E7-D932-4E90-9B6F-193AAA2CC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C5EA5-46F3-4431-8FFD-9CCE93B8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05D77-2BE0-459F-8A27-2CC1C8D9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EB3ED-7CE5-4F46-AEDD-77E2E8A98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8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9462-3E0F-4B9C-BF31-5D183EB8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0236ED-0B2D-42E0-8E87-7F9DE232E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5CC8C-6169-4614-8223-5A27CFB83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E7A67-DFC5-4201-AF2A-8AD02A69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47CFE-7630-4FAC-8ED2-26E0D866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14495-F8B4-4DC7-8441-07D1FAE9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8DA3B-FAC2-410E-A9DE-58E97E46EB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14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>
            <a:extLst>
              <a:ext uri="{FF2B5EF4-FFF2-40B4-BE49-F238E27FC236}">
                <a16:creationId xmlns:a16="http://schemas.microsoft.com/office/drawing/2014/main" id="{9FA05F41-D3C6-4416-9CAB-2C499B616DA2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82947" name="Group 3">
              <a:extLst>
                <a:ext uri="{FF2B5EF4-FFF2-40B4-BE49-F238E27FC236}">
                  <a16:creationId xmlns:a16="http://schemas.microsoft.com/office/drawing/2014/main" id="{00FDF83D-AE6A-4A42-AE0F-6139224D1E4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2948" name="Freeform 4">
                <a:extLst>
                  <a:ext uri="{FF2B5EF4-FFF2-40B4-BE49-F238E27FC236}">
                    <a16:creationId xmlns:a16="http://schemas.microsoft.com/office/drawing/2014/main" id="{08F3E0CA-4B92-4ECD-B6DD-834B060D72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49" name="Freeform 5">
                <a:extLst>
                  <a:ext uri="{FF2B5EF4-FFF2-40B4-BE49-F238E27FC236}">
                    <a16:creationId xmlns:a16="http://schemas.microsoft.com/office/drawing/2014/main" id="{D1C47E28-ECAB-478B-82E9-352EE7E62D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0" name="Freeform 6">
                <a:extLst>
                  <a:ext uri="{FF2B5EF4-FFF2-40B4-BE49-F238E27FC236}">
                    <a16:creationId xmlns:a16="http://schemas.microsoft.com/office/drawing/2014/main" id="{04D761F0-7D39-475D-9858-77DE532DC8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1B06CF17-E75E-4C18-8D5C-68E32C8CD5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A43DA851-AAC4-4F25-9F85-C8F3EBD6D3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9921A85B-6F4F-4709-A145-D01A62BDC5B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233A9924-F88B-42AF-88D0-4C0A7E93611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2119520A-5955-452A-B9FF-04148B29DC1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F1581514-AB5E-4133-92C2-C4E5F97B42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3AD057CF-72D6-4DAB-BA5F-C479C20830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AF510BC1-AABC-49EA-B647-2E91FA8345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8540D78E-42F7-46C3-972B-4FD3ECFDEF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281F0F04-F120-4894-8A18-DEA0EB60C03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961" name="Group 17">
              <a:extLst>
                <a:ext uri="{FF2B5EF4-FFF2-40B4-BE49-F238E27FC236}">
                  <a16:creationId xmlns:a16="http://schemas.microsoft.com/office/drawing/2014/main" id="{8EC4F75D-60EF-4195-B997-09C70CDC2ED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2962" name="Rectangle 18">
                <a:extLst>
                  <a:ext uri="{FF2B5EF4-FFF2-40B4-BE49-F238E27FC236}">
                    <a16:creationId xmlns:a16="http://schemas.microsoft.com/office/drawing/2014/main" id="{DE040897-84A8-4B52-AB82-2F6800099F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3" name="Rectangle 19">
                <a:extLst>
                  <a:ext uri="{FF2B5EF4-FFF2-40B4-BE49-F238E27FC236}">
                    <a16:creationId xmlns:a16="http://schemas.microsoft.com/office/drawing/2014/main" id="{A640CF6C-0B38-4627-A80E-B6CD528635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4" name="Rectangle 20">
                <a:extLst>
                  <a:ext uri="{FF2B5EF4-FFF2-40B4-BE49-F238E27FC236}">
                    <a16:creationId xmlns:a16="http://schemas.microsoft.com/office/drawing/2014/main" id="{1B803FC4-40AC-4A6C-9882-8F4684EBB3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5" name="Rectangle 21">
                <a:extLst>
                  <a:ext uri="{FF2B5EF4-FFF2-40B4-BE49-F238E27FC236}">
                    <a16:creationId xmlns:a16="http://schemas.microsoft.com/office/drawing/2014/main" id="{266F0018-42C9-42B1-8594-049DCFFDD0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6" name="Rectangle 22">
                <a:extLst>
                  <a:ext uri="{FF2B5EF4-FFF2-40B4-BE49-F238E27FC236}">
                    <a16:creationId xmlns:a16="http://schemas.microsoft.com/office/drawing/2014/main" id="{15EF0ADB-1C67-4D3C-8014-6FF10F0BE9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7" name="Rectangle 23">
                <a:extLst>
                  <a:ext uri="{FF2B5EF4-FFF2-40B4-BE49-F238E27FC236}">
                    <a16:creationId xmlns:a16="http://schemas.microsoft.com/office/drawing/2014/main" id="{1BEB73FC-06FF-459E-B52A-FEBDBB82B3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8" name="Rectangle 24">
                <a:extLst>
                  <a:ext uri="{FF2B5EF4-FFF2-40B4-BE49-F238E27FC236}">
                    <a16:creationId xmlns:a16="http://schemas.microsoft.com/office/drawing/2014/main" id="{BA548B74-A1C5-466F-9802-42FE58CB1B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9" name="Rectangle 25">
                <a:extLst>
                  <a:ext uri="{FF2B5EF4-FFF2-40B4-BE49-F238E27FC236}">
                    <a16:creationId xmlns:a16="http://schemas.microsoft.com/office/drawing/2014/main" id="{592D697C-B304-4C9B-BEEF-EE15927135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0" name="Rectangle 26">
                <a:extLst>
                  <a:ext uri="{FF2B5EF4-FFF2-40B4-BE49-F238E27FC236}">
                    <a16:creationId xmlns:a16="http://schemas.microsoft.com/office/drawing/2014/main" id="{78D9226E-7B6F-47D9-BDC2-0FCFA58AFA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1" name="Rectangle 27">
                <a:extLst>
                  <a:ext uri="{FF2B5EF4-FFF2-40B4-BE49-F238E27FC236}">
                    <a16:creationId xmlns:a16="http://schemas.microsoft.com/office/drawing/2014/main" id="{31EAE40B-8768-416B-AA91-FC88587103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2" name="Rectangle 28">
                <a:extLst>
                  <a:ext uri="{FF2B5EF4-FFF2-40B4-BE49-F238E27FC236}">
                    <a16:creationId xmlns:a16="http://schemas.microsoft.com/office/drawing/2014/main" id="{BE013A11-1930-4556-9A12-4318F53130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3" name="Rectangle 29">
                <a:extLst>
                  <a:ext uri="{FF2B5EF4-FFF2-40B4-BE49-F238E27FC236}">
                    <a16:creationId xmlns:a16="http://schemas.microsoft.com/office/drawing/2014/main" id="{AB22B86C-6623-4D5D-8E0F-5E90CD5935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4" name="Rectangle 30">
                <a:extLst>
                  <a:ext uri="{FF2B5EF4-FFF2-40B4-BE49-F238E27FC236}">
                    <a16:creationId xmlns:a16="http://schemas.microsoft.com/office/drawing/2014/main" id="{93122764-047A-4B1F-85E5-A97AFF5FE6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5" name="Rectangle 31">
                <a:extLst>
                  <a:ext uri="{FF2B5EF4-FFF2-40B4-BE49-F238E27FC236}">
                    <a16:creationId xmlns:a16="http://schemas.microsoft.com/office/drawing/2014/main" id="{200BE143-0B22-4C7B-805D-42DE6D7956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6" name="Rectangle 32">
                <a:extLst>
                  <a:ext uri="{FF2B5EF4-FFF2-40B4-BE49-F238E27FC236}">
                    <a16:creationId xmlns:a16="http://schemas.microsoft.com/office/drawing/2014/main" id="{7CB07A72-490C-4F01-8633-065EE1F791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7" name="Rectangle 33">
                <a:extLst>
                  <a:ext uri="{FF2B5EF4-FFF2-40B4-BE49-F238E27FC236}">
                    <a16:creationId xmlns:a16="http://schemas.microsoft.com/office/drawing/2014/main" id="{3D15841F-B163-4943-AC22-26B29278D1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8" name="Rectangle 34">
                <a:extLst>
                  <a:ext uri="{FF2B5EF4-FFF2-40B4-BE49-F238E27FC236}">
                    <a16:creationId xmlns:a16="http://schemas.microsoft.com/office/drawing/2014/main" id="{F58D29AE-FC24-4251-A90C-DF313BF5ED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9" name="Rectangle 35">
                <a:extLst>
                  <a:ext uri="{FF2B5EF4-FFF2-40B4-BE49-F238E27FC236}">
                    <a16:creationId xmlns:a16="http://schemas.microsoft.com/office/drawing/2014/main" id="{7D76563C-FFE4-41A0-B0D9-7AB7FA19B5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0" name="Rectangle 36">
                <a:extLst>
                  <a:ext uri="{FF2B5EF4-FFF2-40B4-BE49-F238E27FC236}">
                    <a16:creationId xmlns:a16="http://schemas.microsoft.com/office/drawing/2014/main" id="{6A9DD883-9770-4C02-B42A-47DEE7DBAB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1" name="Rectangle 37">
                <a:extLst>
                  <a:ext uri="{FF2B5EF4-FFF2-40B4-BE49-F238E27FC236}">
                    <a16:creationId xmlns:a16="http://schemas.microsoft.com/office/drawing/2014/main" id="{75328097-2254-4937-9409-D7720214CA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2" name="Rectangle 38">
                <a:extLst>
                  <a:ext uri="{FF2B5EF4-FFF2-40B4-BE49-F238E27FC236}">
                    <a16:creationId xmlns:a16="http://schemas.microsoft.com/office/drawing/2014/main" id="{A5B57430-7574-46B3-A959-D85AA70AF3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3" name="Rectangle 39">
                <a:extLst>
                  <a:ext uri="{FF2B5EF4-FFF2-40B4-BE49-F238E27FC236}">
                    <a16:creationId xmlns:a16="http://schemas.microsoft.com/office/drawing/2014/main" id="{E3EF0414-1ED5-4C73-9580-FC57A42EB2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4" name="Rectangle 40">
                <a:extLst>
                  <a:ext uri="{FF2B5EF4-FFF2-40B4-BE49-F238E27FC236}">
                    <a16:creationId xmlns:a16="http://schemas.microsoft.com/office/drawing/2014/main" id="{757F99B2-5DF1-4D4E-BFAF-C666EAB4A9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5" name="Rectangle 41">
                <a:extLst>
                  <a:ext uri="{FF2B5EF4-FFF2-40B4-BE49-F238E27FC236}">
                    <a16:creationId xmlns:a16="http://schemas.microsoft.com/office/drawing/2014/main" id="{0CD0B7A3-E2A3-47E3-9E35-5264DF262A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6" name="Rectangle 42">
                <a:extLst>
                  <a:ext uri="{FF2B5EF4-FFF2-40B4-BE49-F238E27FC236}">
                    <a16:creationId xmlns:a16="http://schemas.microsoft.com/office/drawing/2014/main" id="{FC3F74D9-F42E-46AB-8043-D088DCFF22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7" name="Rectangle 43">
                <a:extLst>
                  <a:ext uri="{FF2B5EF4-FFF2-40B4-BE49-F238E27FC236}">
                    <a16:creationId xmlns:a16="http://schemas.microsoft.com/office/drawing/2014/main" id="{5462439E-2604-44BE-9F83-8A15A716D5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8" name="Rectangle 44">
                <a:extLst>
                  <a:ext uri="{FF2B5EF4-FFF2-40B4-BE49-F238E27FC236}">
                    <a16:creationId xmlns:a16="http://schemas.microsoft.com/office/drawing/2014/main" id="{3CFEFF16-5451-4B96-8DCB-55C962465F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89" name="Rectangle 45">
                <a:extLst>
                  <a:ext uri="{FF2B5EF4-FFF2-40B4-BE49-F238E27FC236}">
                    <a16:creationId xmlns:a16="http://schemas.microsoft.com/office/drawing/2014/main" id="{D109CACF-D9BB-45E2-B962-8D6216CA84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0" name="Rectangle 46">
                <a:extLst>
                  <a:ext uri="{FF2B5EF4-FFF2-40B4-BE49-F238E27FC236}">
                    <a16:creationId xmlns:a16="http://schemas.microsoft.com/office/drawing/2014/main" id="{E7FF5C67-3B06-494F-80DC-A605A3B5D1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1" name="Rectangle 47">
                <a:extLst>
                  <a:ext uri="{FF2B5EF4-FFF2-40B4-BE49-F238E27FC236}">
                    <a16:creationId xmlns:a16="http://schemas.microsoft.com/office/drawing/2014/main" id="{26C1F540-B4AE-449C-81E5-610A71927F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2" name="Rectangle 48">
                <a:extLst>
                  <a:ext uri="{FF2B5EF4-FFF2-40B4-BE49-F238E27FC236}">
                    <a16:creationId xmlns:a16="http://schemas.microsoft.com/office/drawing/2014/main" id="{B8C93A0F-423E-4AF6-B86D-FA9E61E98D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3" name="Rectangle 49">
                <a:extLst>
                  <a:ext uri="{FF2B5EF4-FFF2-40B4-BE49-F238E27FC236}">
                    <a16:creationId xmlns:a16="http://schemas.microsoft.com/office/drawing/2014/main" id="{5E1112E1-89FA-4406-B5F9-054517D342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4" name="Rectangle 50">
                <a:extLst>
                  <a:ext uri="{FF2B5EF4-FFF2-40B4-BE49-F238E27FC236}">
                    <a16:creationId xmlns:a16="http://schemas.microsoft.com/office/drawing/2014/main" id="{DC7B2919-4CD9-4B72-9767-E9DCA36701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5" name="Rectangle 51">
                <a:extLst>
                  <a:ext uri="{FF2B5EF4-FFF2-40B4-BE49-F238E27FC236}">
                    <a16:creationId xmlns:a16="http://schemas.microsoft.com/office/drawing/2014/main" id="{577BFDBA-850B-4943-A447-49C8B25BB9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6" name="Rectangle 52">
                <a:extLst>
                  <a:ext uri="{FF2B5EF4-FFF2-40B4-BE49-F238E27FC236}">
                    <a16:creationId xmlns:a16="http://schemas.microsoft.com/office/drawing/2014/main" id="{89A56E61-D38D-48E9-BB7E-87A2E6A9DF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7" name="Rectangle 53">
                <a:extLst>
                  <a:ext uri="{FF2B5EF4-FFF2-40B4-BE49-F238E27FC236}">
                    <a16:creationId xmlns:a16="http://schemas.microsoft.com/office/drawing/2014/main" id="{21E6829C-CC46-4F98-8DEC-8C4ADA3C57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8" name="Rectangle 54">
                <a:extLst>
                  <a:ext uri="{FF2B5EF4-FFF2-40B4-BE49-F238E27FC236}">
                    <a16:creationId xmlns:a16="http://schemas.microsoft.com/office/drawing/2014/main" id="{77711865-BC7D-4E6D-9991-19A886DD93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9" name="Rectangle 55">
                <a:extLst>
                  <a:ext uri="{FF2B5EF4-FFF2-40B4-BE49-F238E27FC236}">
                    <a16:creationId xmlns:a16="http://schemas.microsoft.com/office/drawing/2014/main" id="{19040816-1331-4BE3-BBC3-C710BE24903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0" name="Rectangle 56">
                <a:extLst>
                  <a:ext uri="{FF2B5EF4-FFF2-40B4-BE49-F238E27FC236}">
                    <a16:creationId xmlns:a16="http://schemas.microsoft.com/office/drawing/2014/main" id="{4AEC6A04-8440-4505-A999-A2DBD444AF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1" name="Rectangle 57">
                <a:extLst>
                  <a:ext uri="{FF2B5EF4-FFF2-40B4-BE49-F238E27FC236}">
                    <a16:creationId xmlns:a16="http://schemas.microsoft.com/office/drawing/2014/main" id="{3B0B119F-2507-43B2-8949-826DABB3F8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2" name="Rectangle 58">
                <a:extLst>
                  <a:ext uri="{FF2B5EF4-FFF2-40B4-BE49-F238E27FC236}">
                    <a16:creationId xmlns:a16="http://schemas.microsoft.com/office/drawing/2014/main" id="{72EB9B73-21C5-455D-954D-D8E2720F85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3" name="Rectangle 59">
                <a:extLst>
                  <a:ext uri="{FF2B5EF4-FFF2-40B4-BE49-F238E27FC236}">
                    <a16:creationId xmlns:a16="http://schemas.microsoft.com/office/drawing/2014/main" id="{91E778C1-902D-4170-A376-92A0FDF3B9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4" name="Rectangle 60">
                <a:extLst>
                  <a:ext uri="{FF2B5EF4-FFF2-40B4-BE49-F238E27FC236}">
                    <a16:creationId xmlns:a16="http://schemas.microsoft.com/office/drawing/2014/main" id="{405A4911-45AD-45ED-A77F-AD6ABB5369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5" name="Rectangle 61">
                <a:extLst>
                  <a:ext uri="{FF2B5EF4-FFF2-40B4-BE49-F238E27FC236}">
                    <a16:creationId xmlns:a16="http://schemas.microsoft.com/office/drawing/2014/main" id="{B248087B-ABEB-43C4-AF23-12FCCAB1072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6" name="Rectangle 62">
                <a:extLst>
                  <a:ext uri="{FF2B5EF4-FFF2-40B4-BE49-F238E27FC236}">
                    <a16:creationId xmlns:a16="http://schemas.microsoft.com/office/drawing/2014/main" id="{E5C76977-D487-4550-9982-5AAA066135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7" name="Rectangle 63">
                <a:extLst>
                  <a:ext uri="{FF2B5EF4-FFF2-40B4-BE49-F238E27FC236}">
                    <a16:creationId xmlns:a16="http://schemas.microsoft.com/office/drawing/2014/main" id="{E3071372-E2F6-42F5-B6EB-6D5C88FD8A7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8" name="Rectangle 64">
                <a:extLst>
                  <a:ext uri="{FF2B5EF4-FFF2-40B4-BE49-F238E27FC236}">
                    <a16:creationId xmlns:a16="http://schemas.microsoft.com/office/drawing/2014/main" id="{B3B3B912-3B28-4FA2-B80F-0ACE63F6EF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09" name="Rectangle 65">
                <a:extLst>
                  <a:ext uri="{FF2B5EF4-FFF2-40B4-BE49-F238E27FC236}">
                    <a16:creationId xmlns:a16="http://schemas.microsoft.com/office/drawing/2014/main" id="{F4DB0A24-3D0C-4D1E-A912-A078F31222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0" name="Rectangle 66">
                <a:extLst>
                  <a:ext uri="{FF2B5EF4-FFF2-40B4-BE49-F238E27FC236}">
                    <a16:creationId xmlns:a16="http://schemas.microsoft.com/office/drawing/2014/main" id="{D1CB6D13-EC04-44E8-9E08-E2E6903EB4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1" name="Rectangle 67">
                <a:extLst>
                  <a:ext uri="{FF2B5EF4-FFF2-40B4-BE49-F238E27FC236}">
                    <a16:creationId xmlns:a16="http://schemas.microsoft.com/office/drawing/2014/main" id="{3DE04534-B629-4AAA-813D-D667B54401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2" name="Rectangle 68">
                <a:extLst>
                  <a:ext uri="{FF2B5EF4-FFF2-40B4-BE49-F238E27FC236}">
                    <a16:creationId xmlns:a16="http://schemas.microsoft.com/office/drawing/2014/main" id="{A42B8457-E3E8-4AFA-B841-43B6061BF7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3" name="Rectangle 69">
                <a:extLst>
                  <a:ext uri="{FF2B5EF4-FFF2-40B4-BE49-F238E27FC236}">
                    <a16:creationId xmlns:a16="http://schemas.microsoft.com/office/drawing/2014/main" id="{E7353808-EE89-48E2-B4A5-BA20EE9BB2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4" name="Rectangle 70">
                <a:extLst>
                  <a:ext uri="{FF2B5EF4-FFF2-40B4-BE49-F238E27FC236}">
                    <a16:creationId xmlns:a16="http://schemas.microsoft.com/office/drawing/2014/main" id="{7CF5CAC2-8E51-4513-ACE2-48C39D5F24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5" name="Rectangle 71">
                <a:extLst>
                  <a:ext uri="{FF2B5EF4-FFF2-40B4-BE49-F238E27FC236}">
                    <a16:creationId xmlns:a16="http://schemas.microsoft.com/office/drawing/2014/main" id="{D3A42D82-F7E9-48C9-8AFC-8F0F6CC8F5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6" name="Rectangle 72">
                <a:extLst>
                  <a:ext uri="{FF2B5EF4-FFF2-40B4-BE49-F238E27FC236}">
                    <a16:creationId xmlns:a16="http://schemas.microsoft.com/office/drawing/2014/main" id="{8E42BCF4-5EEC-44F8-8E35-7DB3EF7645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7" name="Rectangle 73">
                <a:extLst>
                  <a:ext uri="{FF2B5EF4-FFF2-40B4-BE49-F238E27FC236}">
                    <a16:creationId xmlns:a16="http://schemas.microsoft.com/office/drawing/2014/main" id="{94066ED0-4952-4E4C-B9D2-E7A19E1D07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8" name="Rectangle 74">
                <a:extLst>
                  <a:ext uri="{FF2B5EF4-FFF2-40B4-BE49-F238E27FC236}">
                    <a16:creationId xmlns:a16="http://schemas.microsoft.com/office/drawing/2014/main" id="{CC07C075-3475-4306-B079-72F578602D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19" name="Rectangle 75">
                <a:extLst>
                  <a:ext uri="{FF2B5EF4-FFF2-40B4-BE49-F238E27FC236}">
                    <a16:creationId xmlns:a16="http://schemas.microsoft.com/office/drawing/2014/main" id="{410A1EFA-2DF4-4C23-8F60-B3AC793FEE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0" name="Rectangle 76">
                <a:extLst>
                  <a:ext uri="{FF2B5EF4-FFF2-40B4-BE49-F238E27FC236}">
                    <a16:creationId xmlns:a16="http://schemas.microsoft.com/office/drawing/2014/main" id="{2EDC621E-69BB-4FD9-896F-4E3AAD798D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1" name="Rectangle 77">
                <a:extLst>
                  <a:ext uri="{FF2B5EF4-FFF2-40B4-BE49-F238E27FC236}">
                    <a16:creationId xmlns:a16="http://schemas.microsoft.com/office/drawing/2014/main" id="{5325366D-0C8C-4AE3-9D2B-35A2156B92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2" name="Rectangle 78">
                <a:extLst>
                  <a:ext uri="{FF2B5EF4-FFF2-40B4-BE49-F238E27FC236}">
                    <a16:creationId xmlns:a16="http://schemas.microsoft.com/office/drawing/2014/main" id="{EBF6E63A-A39F-4C43-BF93-FD13E1ED11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3" name="Rectangle 79">
                <a:extLst>
                  <a:ext uri="{FF2B5EF4-FFF2-40B4-BE49-F238E27FC236}">
                    <a16:creationId xmlns:a16="http://schemas.microsoft.com/office/drawing/2014/main" id="{837D75EE-7380-40EE-9945-9BEFC6B413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4" name="Rectangle 80">
                <a:extLst>
                  <a:ext uri="{FF2B5EF4-FFF2-40B4-BE49-F238E27FC236}">
                    <a16:creationId xmlns:a16="http://schemas.microsoft.com/office/drawing/2014/main" id="{44E1197C-DBE8-4646-BB48-967A21D82A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5" name="Freeform 81">
                <a:extLst>
                  <a:ext uri="{FF2B5EF4-FFF2-40B4-BE49-F238E27FC236}">
                    <a16:creationId xmlns:a16="http://schemas.microsoft.com/office/drawing/2014/main" id="{79FB3B84-4F29-4FEF-BC18-854D5C7AF7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26" name="Rectangle 82">
                <a:extLst>
                  <a:ext uri="{FF2B5EF4-FFF2-40B4-BE49-F238E27FC236}">
                    <a16:creationId xmlns:a16="http://schemas.microsoft.com/office/drawing/2014/main" id="{57F41030-228D-497E-80A5-9DD3D373B6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7" name="Rectangle 83">
                <a:extLst>
                  <a:ext uri="{FF2B5EF4-FFF2-40B4-BE49-F238E27FC236}">
                    <a16:creationId xmlns:a16="http://schemas.microsoft.com/office/drawing/2014/main" id="{93A7B2AF-C395-4AB8-BAFF-E20A36D329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8" name="Rectangle 84">
                <a:extLst>
                  <a:ext uri="{FF2B5EF4-FFF2-40B4-BE49-F238E27FC236}">
                    <a16:creationId xmlns:a16="http://schemas.microsoft.com/office/drawing/2014/main" id="{1A575A4B-A644-49B0-AE12-66D9F2A45F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29" name="Rectangle 85">
                <a:extLst>
                  <a:ext uri="{FF2B5EF4-FFF2-40B4-BE49-F238E27FC236}">
                    <a16:creationId xmlns:a16="http://schemas.microsoft.com/office/drawing/2014/main" id="{0E90A33B-4862-430B-912D-3B05EDC7246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0" name="Rectangle 86">
                <a:extLst>
                  <a:ext uri="{FF2B5EF4-FFF2-40B4-BE49-F238E27FC236}">
                    <a16:creationId xmlns:a16="http://schemas.microsoft.com/office/drawing/2014/main" id="{A27C968F-4B8F-4D7D-B7DE-832B1E4DB2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1" name="Rectangle 87">
                <a:extLst>
                  <a:ext uri="{FF2B5EF4-FFF2-40B4-BE49-F238E27FC236}">
                    <a16:creationId xmlns:a16="http://schemas.microsoft.com/office/drawing/2014/main" id="{0D7CAAE2-774C-4811-90EB-5F558FEF03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2" name="Rectangle 88">
                <a:extLst>
                  <a:ext uri="{FF2B5EF4-FFF2-40B4-BE49-F238E27FC236}">
                    <a16:creationId xmlns:a16="http://schemas.microsoft.com/office/drawing/2014/main" id="{6655A2F2-4644-499B-8CC0-400B1CC9AC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3" name="Rectangle 89">
                <a:extLst>
                  <a:ext uri="{FF2B5EF4-FFF2-40B4-BE49-F238E27FC236}">
                    <a16:creationId xmlns:a16="http://schemas.microsoft.com/office/drawing/2014/main" id="{A20CCFC1-4BB8-4CCC-B616-F51A0F72D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4" name="Rectangle 90">
                <a:extLst>
                  <a:ext uri="{FF2B5EF4-FFF2-40B4-BE49-F238E27FC236}">
                    <a16:creationId xmlns:a16="http://schemas.microsoft.com/office/drawing/2014/main" id="{AF4E1C9D-A790-4FE6-80BE-B18CC7233E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5" name="Rectangle 91">
                <a:extLst>
                  <a:ext uri="{FF2B5EF4-FFF2-40B4-BE49-F238E27FC236}">
                    <a16:creationId xmlns:a16="http://schemas.microsoft.com/office/drawing/2014/main" id="{5A472719-49AE-4F60-8690-47E85FA7D5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6" name="Rectangle 92">
                <a:extLst>
                  <a:ext uri="{FF2B5EF4-FFF2-40B4-BE49-F238E27FC236}">
                    <a16:creationId xmlns:a16="http://schemas.microsoft.com/office/drawing/2014/main" id="{1B09C309-4453-4EDC-AA20-B9DACB8330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7" name="Rectangle 93">
                <a:extLst>
                  <a:ext uri="{FF2B5EF4-FFF2-40B4-BE49-F238E27FC236}">
                    <a16:creationId xmlns:a16="http://schemas.microsoft.com/office/drawing/2014/main" id="{79116DE5-4229-4DE5-853E-0FAE0E4204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8" name="Rectangle 94">
                <a:extLst>
                  <a:ext uri="{FF2B5EF4-FFF2-40B4-BE49-F238E27FC236}">
                    <a16:creationId xmlns:a16="http://schemas.microsoft.com/office/drawing/2014/main" id="{2DC4C03E-FEF1-4EEF-8E60-93128197F8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39" name="Rectangle 95">
                <a:extLst>
                  <a:ext uri="{FF2B5EF4-FFF2-40B4-BE49-F238E27FC236}">
                    <a16:creationId xmlns:a16="http://schemas.microsoft.com/office/drawing/2014/main" id="{647111EF-1473-409C-900E-7068CB7D02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0" name="Rectangle 96">
                <a:extLst>
                  <a:ext uri="{FF2B5EF4-FFF2-40B4-BE49-F238E27FC236}">
                    <a16:creationId xmlns:a16="http://schemas.microsoft.com/office/drawing/2014/main" id="{DB2028EF-E252-43D9-860B-9B8934C6CD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1" name="Rectangle 97">
                <a:extLst>
                  <a:ext uri="{FF2B5EF4-FFF2-40B4-BE49-F238E27FC236}">
                    <a16:creationId xmlns:a16="http://schemas.microsoft.com/office/drawing/2014/main" id="{131080F9-9BC7-4549-AF1D-BA40CCEF69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2" name="Rectangle 98">
                <a:extLst>
                  <a:ext uri="{FF2B5EF4-FFF2-40B4-BE49-F238E27FC236}">
                    <a16:creationId xmlns:a16="http://schemas.microsoft.com/office/drawing/2014/main" id="{0D8B72E0-7CBC-48A1-B17E-4D0FC42E9A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3" name="Rectangle 99">
                <a:extLst>
                  <a:ext uri="{FF2B5EF4-FFF2-40B4-BE49-F238E27FC236}">
                    <a16:creationId xmlns:a16="http://schemas.microsoft.com/office/drawing/2014/main" id="{78D0123C-7356-49FF-B127-DA3D89C69F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4" name="Rectangle 100">
                <a:extLst>
                  <a:ext uri="{FF2B5EF4-FFF2-40B4-BE49-F238E27FC236}">
                    <a16:creationId xmlns:a16="http://schemas.microsoft.com/office/drawing/2014/main" id="{4A04F960-CE90-475F-8289-1DD286BF255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5" name="Rectangle 101">
                <a:extLst>
                  <a:ext uri="{FF2B5EF4-FFF2-40B4-BE49-F238E27FC236}">
                    <a16:creationId xmlns:a16="http://schemas.microsoft.com/office/drawing/2014/main" id="{1E1524C5-8022-42B3-933B-72071DC066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6" name="Rectangle 102">
                <a:extLst>
                  <a:ext uri="{FF2B5EF4-FFF2-40B4-BE49-F238E27FC236}">
                    <a16:creationId xmlns:a16="http://schemas.microsoft.com/office/drawing/2014/main" id="{406E586B-745F-4A14-90E5-49998E64ED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7" name="Rectangle 103">
                <a:extLst>
                  <a:ext uri="{FF2B5EF4-FFF2-40B4-BE49-F238E27FC236}">
                    <a16:creationId xmlns:a16="http://schemas.microsoft.com/office/drawing/2014/main" id="{3CC63062-656F-4E2B-A1B8-D14E197DE8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8" name="Rectangle 104">
                <a:extLst>
                  <a:ext uri="{FF2B5EF4-FFF2-40B4-BE49-F238E27FC236}">
                    <a16:creationId xmlns:a16="http://schemas.microsoft.com/office/drawing/2014/main" id="{576A4A55-6BC1-4D24-BD33-3E20A3E1CB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49" name="Rectangle 105">
                <a:extLst>
                  <a:ext uri="{FF2B5EF4-FFF2-40B4-BE49-F238E27FC236}">
                    <a16:creationId xmlns:a16="http://schemas.microsoft.com/office/drawing/2014/main" id="{DB17A077-82A7-4C53-A236-0CA78C9FEB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0" name="Rectangle 106">
                <a:extLst>
                  <a:ext uri="{FF2B5EF4-FFF2-40B4-BE49-F238E27FC236}">
                    <a16:creationId xmlns:a16="http://schemas.microsoft.com/office/drawing/2014/main" id="{8F048E51-44D4-41CF-8F55-2268548887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1" name="Rectangle 107">
                <a:extLst>
                  <a:ext uri="{FF2B5EF4-FFF2-40B4-BE49-F238E27FC236}">
                    <a16:creationId xmlns:a16="http://schemas.microsoft.com/office/drawing/2014/main" id="{0748BFB5-5774-4C89-80C8-05088EDABF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2" name="Rectangle 108">
                <a:extLst>
                  <a:ext uri="{FF2B5EF4-FFF2-40B4-BE49-F238E27FC236}">
                    <a16:creationId xmlns:a16="http://schemas.microsoft.com/office/drawing/2014/main" id="{4F844EF6-369C-4512-ADE2-9A47FAD45F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3" name="Rectangle 109">
                <a:extLst>
                  <a:ext uri="{FF2B5EF4-FFF2-40B4-BE49-F238E27FC236}">
                    <a16:creationId xmlns:a16="http://schemas.microsoft.com/office/drawing/2014/main" id="{86466C6B-1A51-4984-944F-E40A52841B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4" name="Rectangle 110">
                <a:extLst>
                  <a:ext uri="{FF2B5EF4-FFF2-40B4-BE49-F238E27FC236}">
                    <a16:creationId xmlns:a16="http://schemas.microsoft.com/office/drawing/2014/main" id="{3CE18F17-97DE-4330-982C-11FB64D9AAD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5" name="Rectangle 111">
                <a:extLst>
                  <a:ext uri="{FF2B5EF4-FFF2-40B4-BE49-F238E27FC236}">
                    <a16:creationId xmlns:a16="http://schemas.microsoft.com/office/drawing/2014/main" id="{71A41002-55C3-4511-8F1B-F480AF9A2F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6" name="Rectangle 112">
                <a:extLst>
                  <a:ext uri="{FF2B5EF4-FFF2-40B4-BE49-F238E27FC236}">
                    <a16:creationId xmlns:a16="http://schemas.microsoft.com/office/drawing/2014/main" id="{14CF6552-57C5-48D0-817A-C70AE206AF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7" name="Rectangle 113">
                <a:extLst>
                  <a:ext uri="{FF2B5EF4-FFF2-40B4-BE49-F238E27FC236}">
                    <a16:creationId xmlns:a16="http://schemas.microsoft.com/office/drawing/2014/main" id="{60BFB04D-A1A1-48E6-83B9-5DB9C1CF0B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8" name="Rectangle 114">
                <a:extLst>
                  <a:ext uri="{FF2B5EF4-FFF2-40B4-BE49-F238E27FC236}">
                    <a16:creationId xmlns:a16="http://schemas.microsoft.com/office/drawing/2014/main" id="{1B87F811-6078-48BC-8205-94C6E53B5C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59" name="Rectangle 115">
                <a:extLst>
                  <a:ext uri="{FF2B5EF4-FFF2-40B4-BE49-F238E27FC236}">
                    <a16:creationId xmlns:a16="http://schemas.microsoft.com/office/drawing/2014/main" id="{DEAFBB62-F372-4AE8-98DA-77B5AC2EC8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0" name="Rectangle 116">
                <a:extLst>
                  <a:ext uri="{FF2B5EF4-FFF2-40B4-BE49-F238E27FC236}">
                    <a16:creationId xmlns:a16="http://schemas.microsoft.com/office/drawing/2014/main" id="{E9D046EE-5554-4161-A426-126FBB5189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1" name="Rectangle 117">
                <a:extLst>
                  <a:ext uri="{FF2B5EF4-FFF2-40B4-BE49-F238E27FC236}">
                    <a16:creationId xmlns:a16="http://schemas.microsoft.com/office/drawing/2014/main" id="{06E9D51D-3012-475C-8BBF-10A91363C4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2" name="Rectangle 118">
                <a:extLst>
                  <a:ext uri="{FF2B5EF4-FFF2-40B4-BE49-F238E27FC236}">
                    <a16:creationId xmlns:a16="http://schemas.microsoft.com/office/drawing/2014/main" id="{C5361F83-F295-4140-A8DE-042F643FF9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3" name="Rectangle 119">
                <a:extLst>
                  <a:ext uri="{FF2B5EF4-FFF2-40B4-BE49-F238E27FC236}">
                    <a16:creationId xmlns:a16="http://schemas.microsoft.com/office/drawing/2014/main" id="{76F3155F-952D-47FB-912A-3FBCA13FAA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4" name="Rectangle 120">
                <a:extLst>
                  <a:ext uri="{FF2B5EF4-FFF2-40B4-BE49-F238E27FC236}">
                    <a16:creationId xmlns:a16="http://schemas.microsoft.com/office/drawing/2014/main" id="{219A2850-8D42-4571-B20C-C4A5DD20A4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5" name="Rectangle 121">
                <a:extLst>
                  <a:ext uri="{FF2B5EF4-FFF2-40B4-BE49-F238E27FC236}">
                    <a16:creationId xmlns:a16="http://schemas.microsoft.com/office/drawing/2014/main" id="{09D9C194-D195-4C8C-B97A-CEEA9584B0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6" name="Rectangle 122">
                <a:extLst>
                  <a:ext uri="{FF2B5EF4-FFF2-40B4-BE49-F238E27FC236}">
                    <a16:creationId xmlns:a16="http://schemas.microsoft.com/office/drawing/2014/main" id="{60C494F3-1F38-4963-99DC-E6ECF0D938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7" name="Rectangle 123">
                <a:extLst>
                  <a:ext uri="{FF2B5EF4-FFF2-40B4-BE49-F238E27FC236}">
                    <a16:creationId xmlns:a16="http://schemas.microsoft.com/office/drawing/2014/main" id="{799EBEC2-88E4-491B-A87E-D4F7551E45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8" name="Rectangle 124">
                <a:extLst>
                  <a:ext uri="{FF2B5EF4-FFF2-40B4-BE49-F238E27FC236}">
                    <a16:creationId xmlns:a16="http://schemas.microsoft.com/office/drawing/2014/main" id="{26CA5853-0F51-4324-ABC8-5793230223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69" name="Rectangle 125">
                <a:extLst>
                  <a:ext uri="{FF2B5EF4-FFF2-40B4-BE49-F238E27FC236}">
                    <a16:creationId xmlns:a16="http://schemas.microsoft.com/office/drawing/2014/main" id="{C97A0E8F-F564-4367-9853-7554C6AF47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0" name="Rectangle 126">
                <a:extLst>
                  <a:ext uri="{FF2B5EF4-FFF2-40B4-BE49-F238E27FC236}">
                    <a16:creationId xmlns:a16="http://schemas.microsoft.com/office/drawing/2014/main" id="{402D000D-FC8F-405D-B975-2A52469363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1" name="Rectangle 127">
                <a:extLst>
                  <a:ext uri="{FF2B5EF4-FFF2-40B4-BE49-F238E27FC236}">
                    <a16:creationId xmlns:a16="http://schemas.microsoft.com/office/drawing/2014/main" id="{64C1107F-B693-488A-A8DA-7880F84C15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2" name="Rectangle 128">
                <a:extLst>
                  <a:ext uri="{FF2B5EF4-FFF2-40B4-BE49-F238E27FC236}">
                    <a16:creationId xmlns:a16="http://schemas.microsoft.com/office/drawing/2014/main" id="{F61899F9-76E5-41B5-A451-E8EAE4816A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3" name="Rectangle 129">
                <a:extLst>
                  <a:ext uri="{FF2B5EF4-FFF2-40B4-BE49-F238E27FC236}">
                    <a16:creationId xmlns:a16="http://schemas.microsoft.com/office/drawing/2014/main" id="{4D024378-3A9D-4818-97CF-9D4EE03C328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4" name="Rectangle 130">
                <a:extLst>
                  <a:ext uri="{FF2B5EF4-FFF2-40B4-BE49-F238E27FC236}">
                    <a16:creationId xmlns:a16="http://schemas.microsoft.com/office/drawing/2014/main" id="{8F341F59-B227-4650-8D04-AA0ADBAB42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5" name="Rectangle 131">
                <a:extLst>
                  <a:ext uri="{FF2B5EF4-FFF2-40B4-BE49-F238E27FC236}">
                    <a16:creationId xmlns:a16="http://schemas.microsoft.com/office/drawing/2014/main" id="{837BEA23-0801-4A5E-A0FA-4E38720E68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6" name="Rectangle 132">
                <a:extLst>
                  <a:ext uri="{FF2B5EF4-FFF2-40B4-BE49-F238E27FC236}">
                    <a16:creationId xmlns:a16="http://schemas.microsoft.com/office/drawing/2014/main" id="{3041E67C-E82B-4CD3-B1F0-4CA5232A7A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7" name="Rectangle 133">
                <a:extLst>
                  <a:ext uri="{FF2B5EF4-FFF2-40B4-BE49-F238E27FC236}">
                    <a16:creationId xmlns:a16="http://schemas.microsoft.com/office/drawing/2014/main" id="{FE66DD4A-8676-4004-B2AA-76FABF84AA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8" name="Rectangle 134">
                <a:extLst>
                  <a:ext uri="{FF2B5EF4-FFF2-40B4-BE49-F238E27FC236}">
                    <a16:creationId xmlns:a16="http://schemas.microsoft.com/office/drawing/2014/main" id="{59F46869-CB72-4837-819F-C0B44C2806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79" name="Rectangle 135">
                <a:extLst>
                  <a:ext uri="{FF2B5EF4-FFF2-40B4-BE49-F238E27FC236}">
                    <a16:creationId xmlns:a16="http://schemas.microsoft.com/office/drawing/2014/main" id="{A87E75FB-1D7B-4BE4-AA6B-F8E6F66280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80" name="Rectangle 136">
                <a:extLst>
                  <a:ext uri="{FF2B5EF4-FFF2-40B4-BE49-F238E27FC236}">
                    <a16:creationId xmlns:a16="http://schemas.microsoft.com/office/drawing/2014/main" id="{432BEB7B-4E25-4775-85D2-EDF54683AC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81" name="Rectangle 137">
                <a:extLst>
                  <a:ext uri="{FF2B5EF4-FFF2-40B4-BE49-F238E27FC236}">
                    <a16:creationId xmlns:a16="http://schemas.microsoft.com/office/drawing/2014/main" id="{D56BF7A4-97BD-4AC5-8B35-35209B4FF5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82" name="Freeform 138">
                <a:extLst>
                  <a:ext uri="{FF2B5EF4-FFF2-40B4-BE49-F238E27FC236}">
                    <a16:creationId xmlns:a16="http://schemas.microsoft.com/office/drawing/2014/main" id="{9A148364-7B8B-4D17-AE9B-996B88FAF61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3" name="Freeform 139">
                <a:extLst>
                  <a:ext uri="{FF2B5EF4-FFF2-40B4-BE49-F238E27FC236}">
                    <a16:creationId xmlns:a16="http://schemas.microsoft.com/office/drawing/2014/main" id="{C3285AFB-98F2-4FC0-9154-094521B6CD6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4" name="Freeform 140">
                <a:extLst>
                  <a:ext uri="{FF2B5EF4-FFF2-40B4-BE49-F238E27FC236}">
                    <a16:creationId xmlns:a16="http://schemas.microsoft.com/office/drawing/2014/main" id="{9BEE5C9F-E0B3-4A09-9A90-CC2225341FA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5" name="Freeform 141">
                <a:extLst>
                  <a:ext uri="{FF2B5EF4-FFF2-40B4-BE49-F238E27FC236}">
                    <a16:creationId xmlns:a16="http://schemas.microsoft.com/office/drawing/2014/main" id="{297AB070-4617-4902-934C-017BFC6B157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6" name="Freeform 142">
                <a:extLst>
                  <a:ext uri="{FF2B5EF4-FFF2-40B4-BE49-F238E27FC236}">
                    <a16:creationId xmlns:a16="http://schemas.microsoft.com/office/drawing/2014/main" id="{A3CCD698-8E3F-47E3-AB82-3F184498EFA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7" name="Freeform 143">
                <a:extLst>
                  <a:ext uri="{FF2B5EF4-FFF2-40B4-BE49-F238E27FC236}">
                    <a16:creationId xmlns:a16="http://schemas.microsoft.com/office/drawing/2014/main" id="{37A1D46D-081A-4052-9CE8-8910630E23E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8" name="Freeform 144">
                <a:extLst>
                  <a:ext uri="{FF2B5EF4-FFF2-40B4-BE49-F238E27FC236}">
                    <a16:creationId xmlns:a16="http://schemas.microsoft.com/office/drawing/2014/main" id="{54A495E7-A568-42E2-82B1-259B39B2E3D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89" name="Freeform 145">
                <a:extLst>
                  <a:ext uri="{FF2B5EF4-FFF2-40B4-BE49-F238E27FC236}">
                    <a16:creationId xmlns:a16="http://schemas.microsoft.com/office/drawing/2014/main" id="{BC763EE9-8418-4F7D-8ED1-EBBE7FB7B63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90" name="Freeform 146">
                <a:extLst>
                  <a:ext uri="{FF2B5EF4-FFF2-40B4-BE49-F238E27FC236}">
                    <a16:creationId xmlns:a16="http://schemas.microsoft.com/office/drawing/2014/main" id="{873CF9A4-267C-4B1F-8307-95066858E2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91" name="Rectangle 147">
                <a:extLst>
                  <a:ext uri="{FF2B5EF4-FFF2-40B4-BE49-F238E27FC236}">
                    <a16:creationId xmlns:a16="http://schemas.microsoft.com/office/drawing/2014/main" id="{038FDA03-A7E8-473B-B2B4-696D862801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2" name="Rectangle 148">
                <a:extLst>
                  <a:ext uri="{FF2B5EF4-FFF2-40B4-BE49-F238E27FC236}">
                    <a16:creationId xmlns:a16="http://schemas.microsoft.com/office/drawing/2014/main" id="{BFE7B133-0FBD-4DBA-A7FD-34D816D3D9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3" name="Freeform 149">
                <a:extLst>
                  <a:ext uri="{FF2B5EF4-FFF2-40B4-BE49-F238E27FC236}">
                    <a16:creationId xmlns:a16="http://schemas.microsoft.com/office/drawing/2014/main" id="{E52AB590-3BDC-4E23-B112-99292B8714F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94" name="Freeform 150">
                <a:extLst>
                  <a:ext uri="{FF2B5EF4-FFF2-40B4-BE49-F238E27FC236}">
                    <a16:creationId xmlns:a16="http://schemas.microsoft.com/office/drawing/2014/main" id="{F5A16818-6027-47FF-B321-05B0D5581A5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95" name="Freeform 151">
                <a:extLst>
                  <a:ext uri="{FF2B5EF4-FFF2-40B4-BE49-F238E27FC236}">
                    <a16:creationId xmlns:a16="http://schemas.microsoft.com/office/drawing/2014/main" id="{670BCAF8-521D-4748-9487-C1DFC061007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96" name="Oval 152">
                <a:extLst>
                  <a:ext uri="{FF2B5EF4-FFF2-40B4-BE49-F238E27FC236}">
                    <a16:creationId xmlns:a16="http://schemas.microsoft.com/office/drawing/2014/main" id="{08A4EC1B-971E-420C-BF66-200D5513ED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097" name="Rectangle 153">
            <a:extLst>
              <a:ext uri="{FF2B5EF4-FFF2-40B4-BE49-F238E27FC236}">
                <a16:creationId xmlns:a16="http://schemas.microsoft.com/office/drawing/2014/main" id="{C946EA52-9D6C-4DFB-9E7E-59C296E2F53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3098" name="Rectangle 154">
            <a:extLst>
              <a:ext uri="{FF2B5EF4-FFF2-40B4-BE49-F238E27FC236}">
                <a16:creationId xmlns:a16="http://schemas.microsoft.com/office/drawing/2014/main" id="{8315F558-6726-4F34-BF10-E44A470719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3099" name="Rectangle 155">
            <a:extLst>
              <a:ext uri="{FF2B5EF4-FFF2-40B4-BE49-F238E27FC236}">
                <a16:creationId xmlns:a16="http://schemas.microsoft.com/office/drawing/2014/main" id="{8B318188-6FC4-407D-8CDC-64E5D4BB94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83100" name="Rectangle 156">
            <a:extLst>
              <a:ext uri="{FF2B5EF4-FFF2-40B4-BE49-F238E27FC236}">
                <a16:creationId xmlns:a16="http://schemas.microsoft.com/office/drawing/2014/main" id="{A25F735E-082A-47D0-80F7-50A0671D10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fld id="{C3FA5F75-573B-47F0-82A4-16ABEA2528D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3101" name="Rectangle 157">
            <a:extLst>
              <a:ext uri="{FF2B5EF4-FFF2-40B4-BE49-F238E27FC236}">
                <a16:creationId xmlns:a16="http://schemas.microsoft.com/office/drawing/2014/main" id="{7324AFA2-4254-4415-BD4D-D6D239FE68B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FA2ADB7-1F39-44B0-AC0E-B794903D8A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dirty="0">
                <a:solidFill>
                  <a:schemeClr val="hlink"/>
                </a:solidFill>
              </a:rPr>
              <a:t>Warm Springs Rigging Project</a:t>
            </a:r>
            <a:br>
              <a:rPr lang="en-US" altLang="en-US" sz="4800" dirty="0">
                <a:solidFill>
                  <a:schemeClr val="hlink"/>
                </a:solidFill>
              </a:rPr>
            </a:br>
            <a:endParaRPr lang="en-US" altLang="en-US" sz="4800" dirty="0">
              <a:solidFill>
                <a:schemeClr val="hlink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C811BAC-2C0F-4F55-8169-868AB4C163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accent1"/>
                </a:solidFill>
              </a:rPr>
              <a:t>Bitterroot National Forest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accent1"/>
                </a:solidFill>
              </a:rPr>
              <a:t>Level 1 Maintenance Crew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accent1"/>
                </a:solidFill>
              </a:rPr>
              <a:t>Aug. 10-17, 2004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accent1"/>
                </a:solidFill>
              </a:rPr>
              <a:t>By Renae Pooley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Person standing in creek">
            <a:extLst>
              <a:ext uri="{FF2B5EF4-FFF2-40B4-BE49-F238E27FC236}">
                <a16:creationId xmlns:a16="http://schemas.microsoft.com/office/drawing/2014/main" id="{2AC235EE-FD31-4289-8AAC-A9F87A0D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Rectangle 5">
            <a:extLst>
              <a:ext uri="{FF2B5EF4-FFF2-40B4-BE49-F238E27FC236}">
                <a16:creationId xmlns:a16="http://schemas.microsoft.com/office/drawing/2014/main" id="{F8093184-50A6-4F84-9F4B-D4A4478C5E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4000"/>
              <a:t>View from trail 1</a:t>
            </a:r>
            <a:r>
              <a:rPr lang="en-US" altLang="en-US" sz="4000" baseline="30000"/>
              <a:t>st</a:t>
            </a:r>
            <a:r>
              <a:rPr lang="en-US" altLang="en-US" sz="4000"/>
              <a:t> anchor rock placed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 descr="People standing in creek, with tools">
            <a:extLst>
              <a:ext uri="{FF2B5EF4-FFF2-40B4-BE49-F238E27FC236}">
                <a16:creationId xmlns:a16="http://schemas.microsoft.com/office/drawing/2014/main" id="{9E0C5CBA-1BAD-4B7C-B729-61650048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354638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C9E3DD16-8447-4A4F-835C-79C1425A87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1</a:t>
            </a:r>
            <a:r>
              <a:rPr lang="en-US" altLang="en-US" baseline="30000"/>
              <a:t>st</a:t>
            </a:r>
            <a:r>
              <a:rPr lang="en-US" altLang="en-US"/>
              <a:t> few rocks of structure </a:t>
            </a:r>
          </a:p>
        </p:txBody>
      </p:sp>
      <p:sp>
        <p:nvSpPr>
          <p:cNvPr id="100358" name="Text Box 6">
            <a:extLst>
              <a:ext uri="{FF2B5EF4-FFF2-40B4-BE49-F238E27FC236}">
                <a16:creationId xmlns:a16="http://schemas.microsoft.com/office/drawing/2014/main" id="{672842EC-A6D9-4D90-935F-A9590C1E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5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Crazy Creek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5" descr="Photo of creek">
            <a:extLst>
              <a:ext uri="{FF2B5EF4-FFF2-40B4-BE49-F238E27FC236}">
                <a16:creationId xmlns:a16="http://schemas.microsoft.com/office/drawing/2014/main" id="{C3E63CD9-3FF2-4721-862A-6B922150A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4" name="Rectangle 4">
            <a:extLst>
              <a:ext uri="{FF2B5EF4-FFF2-40B4-BE49-F238E27FC236}">
                <a16:creationId xmlns:a16="http://schemas.microsoft.com/office/drawing/2014/main" id="{B7A8D161-6D76-4228-A8BB-B865B8DD8F2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dirty="0"/>
              <a:t>View from trail-1</a:t>
            </a:r>
            <a:r>
              <a:rPr lang="en-US" altLang="en-US" baseline="30000" dirty="0"/>
              <a:t>st</a:t>
            </a:r>
            <a:r>
              <a:rPr lang="en-US" altLang="en-US" dirty="0"/>
              <a:t> tier</a:t>
            </a:r>
          </a:p>
        </p:txBody>
      </p:sp>
      <p:sp>
        <p:nvSpPr>
          <p:cNvPr id="102415" name="Line 15" descr="Arrow pointing towards section of water">
            <a:extLst>
              <a:ext uri="{FF2B5EF4-FFF2-40B4-BE49-F238E27FC236}">
                <a16:creationId xmlns:a16="http://schemas.microsoft.com/office/drawing/2014/main" id="{951A044E-DBD2-45D2-9AE4-A7C0024BDD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752600"/>
            <a:ext cx="2209800" cy="2286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9" name="Text Box 9">
            <a:extLst>
              <a:ext uri="{FF2B5EF4-FFF2-40B4-BE49-F238E27FC236}">
                <a16:creationId xmlns:a16="http://schemas.microsoft.com/office/drawing/2014/main" id="{285D189C-CEA8-432C-AAD9-4E33BC46B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336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Warm Springs</a:t>
            </a:r>
          </a:p>
        </p:txBody>
      </p:sp>
      <p:sp>
        <p:nvSpPr>
          <p:cNvPr id="102410" name="Text Box 10">
            <a:extLst>
              <a:ext uri="{FF2B5EF4-FFF2-40B4-BE49-F238E27FC236}">
                <a16:creationId xmlns:a16="http://schemas.microsoft.com/office/drawing/2014/main" id="{E4839A48-A9DA-40D4-836E-BB06B0562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6670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D60093"/>
                </a:solidFill>
              </a:rPr>
              <a:t>Tier</a:t>
            </a:r>
          </a:p>
        </p:txBody>
      </p:sp>
      <p:sp>
        <p:nvSpPr>
          <p:cNvPr id="102411" name="Line 11" descr="Arrow pointing toward tier of rock in creek">
            <a:extLst>
              <a:ext uri="{FF2B5EF4-FFF2-40B4-BE49-F238E27FC236}">
                <a16:creationId xmlns:a16="http://schemas.microsoft.com/office/drawing/2014/main" id="{769272F1-F04F-4D07-B303-EE1C14712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3048000"/>
            <a:ext cx="76200" cy="8382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2" name="Line 12" descr="Arrow pointing toward tier of rock in creek">
            <a:extLst>
              <a:ext uri="{FF2B5EF4-FFF2-40B4-BE49-F238E27FC236}">
                <a16:creationId xmlns:a16="http://schemas.microsoft.com/office/drawing/2014/main" id="{C50A78F2-966B-445D-9E31-F0836D5AD9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3048000"/>
            <a:ext cx="1676400" cy="8382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3" name="Line 13" descr="Arrow pointing toward tier of rock in creek">
            <a:extLst>
              <a:ext uri="{FF2B5EF4-FFF2-40B4-BE49-F238E27FC236}">
                <a16:creationId xmlns:a16="http://schemas.microsoft.com/office/drawing/2014/main" id="{CFAA4FFC-6A67-49C1-822B-12D7223E0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048000"/>
            <a:ext cx="609600" cy="6096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4" name="Line 14" descr="Arrow pointing towards section of water">
            <a:extLst>
              <a:ext uri="{FF2B5EF4-FFF2-40B4-BE49-F238E27FC236}">
                <a16:creationId xmlns:a16="http://schemas.microsoft.com/office/drawing/2014/main" id="{ED16EADC-0215-427D-B0AD-E54A2D8E98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1000" y="4724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8" name="Text Box 8">
            <a:extLst>
              <a:ext uri="{FF2B5EF4-FFF2-40B4-BE49-F238E27FC236}">
                <a16:creationId xmlns:a16="http://schemas.microsoft.com/office/drawing/2014/main" id="{22CDF984-464A-4218-8AFB-43883DA97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Crazy Creek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Photo of creek">
            <a:extLst>
              <a:ext uri="{FF2B5EF4-FFF2-40B4-BE49-F238E27FC236}">
                <a16:creationId xmlns:a16="http://schemas.microsoft.com/office/drawing/2014/main" id="{D516917F-062D-4D2A-9918-645F77FF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2" name="Rectangle 4">
            <a:extLst>
              <a:ext uri="{FF2B5EF4-FFF2-40B4-BE49-F238E27FC236}">
                <a16:creationId xmlns:a16="http://schemas.microsoft.com/office/drawing/2014/main" id="{D2CCFCCB-BB9A-410B-AAE7-97B56F4675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Side view of structure</a:t>
            </a:r>
          </a:p>
        </p:txBody>
      </p:sp>
      <p:sp>
        <p:nvSpPr>
          <p:cNvPr id="104454" name="Line 6" descr="Arrow pointing toward section of creek">
            <a:extLst>
              <a:ext uri="{FF2B5EF4-FFF2-40B4-BE49-F238E27FC236}">
                <a16:creationId xmlns:a16="http://schemas.microsoft.com/office/drawing/2014/main" id="{CD0B5E88-961C-46D2-B975-EB6378018E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4267200"/>
            <a:ext cx="5029200" cy="152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41881696-42D0-4DCC-ABC4-E9459791C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38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Crazy Creek</a:t>
            </a:r>
          </a:p>
        </p:txBody>
      </p:sp>
      <p:sp>
        <p:nvSpPr>
          <p:cNvPr id="104456" name="Line 8" descr="Arrow pointing toward section of creek">
            <a:extLst>
              <a:ext uri="{FF2B5EF4-FFF2-40B4-BE49-F238E27FC236}">
                <a16:creationId xmlns:a16="http://schemas.microsoft.com/office/drawing/2014/main" id="{71CF4162-0DD2-46CC-8F26-3727C9C875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1828800"/>
            <a:ext cx="3505200" cy="1371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Text Box 9">
            <a:extLst>
              <a:ext uri="{FF2B5EF4-FFF2-40B4-BE49-F238E27FC236}">
                <a16:creationId xmlns:a16="http://schemas.microsoft.com/office/drawing/2014/main" id="{3D159724-334C-43BA-8F07-82ED6964F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2089150"/>
            <a:ext cx="1801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Warm Springs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Rock hanging from cables over creek">
            <a:extLst>
              <a:ext uri="{FF2B5EF4-FFF2-40B4-BE49-F238E27FC236}">
                <a16:creationId xmlns:a16="http://schemas.microsoft.com/office/drawing/2014/main" id="{2FECBDBA-8613-4D1B-A8A3-A0B14C8A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514350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0" name="Rectangle 4">
            <a:extLst>
              <a:ext uri="{FF2B5EF4-FFF2-40B4-BE49-F238E27FC236}">
                <a16:creationId xmlns:a16="http://schemas.microsoft.com/office/drawing/2014/main" id="{5BAC67C2-CE50-43AC-974C-799B4F4E809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Transportation of rock across Warms Springs to Crazy Creek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Rock attached to cables">
            <a:extLst>
              <a:ext uri="{FF2B5EF4-FFF2-40B4-BE49-F238E27FC236}">
                <a16:creationId xmlns:a16="http://schemas.microsoft.com/office/drawing/2014/main" id="{6C1288F4-5778-4026-8453-8E8E2EA9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0"/>
            <a:ext cx="514350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Rectangle 5">
            <a:extLst>
              <a:ext uri="{FF2B5EF4-FFF2-40B4-BE49-F238E27FC236}">
                <a16:creationId xmlns:a16="http://schemas.microsoft.com/office/drawing/2014/main" id="{E46A0AAF-D6DC-44D8-B5FF-DD513849669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dirty="0"/>
              <a:t>Placement of rock</a:t>
            </a: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8B84F6BE-041A-435B-A1BD-ED9CB0B8C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192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Cable</a:t>
            </a:r>
          </a:p>
        </p:txBody>
      </p:sp>
      <p:sp>
        <p:nvSpPr>
          <p:cNvPr id="108557" name="Text Box 13">
            <a:extLst>
              <a:ext uri="{FF2B5EF4-FFF2-40B4-BE49-F238E27FC236}">
                <a16:creationId xmlns:a16="http://schemas.microsoft.com/office/drawing/2014/main" id="{EA1FF71C-6010-43E2-A308-D075E2E8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143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Block</a:t>
            </a:r>
          </a:p>
        </p:txBody>
      </p:sp>
      <p:sp>
        <p:nvSpPr>
          <p:cNvPr id="108561" name="Line 17" descr="Arrow pointing toward block">
            <a:extLst>
              <a:ext uri="{FF2B5EF4-FFF2-40B4-BE49-F238E27FC236}">
                <a16:creationId xmlns:a16="http://schemas.microsoft.com/office/drawing/2014/main" id="{67E3AF4E-EFF7-4A26-83CB-212A012D69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371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8" name="Text Box 14">
            <a:extLst>
              <a:ext uri="{FF2B5EF4-FFF2-40B4-BE49-F238E27FC236}">
                <a16:creationId xmlns:a16="http://schemas.microsoft.com/office/drawing/2014/main" id="{F0763804-E6EA-47EB-A0E1-244DB3B6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0480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Choker</a:t>
            </a:r>
          </a:p>
        </p:txBody>
      </p:sp>
      <p:sp>
        <p:nvSpPr>
          <p:cNvPr id="108560" name="Line 16" descr="Arrow pointing to choker">
            <a:extLst>
              <a:ext uri="{FF2B5EF4-FFF2-40B4-BE49-F238E27FC236}">
                <a16:creationId xmlns:a16="http://schemas.microsoft.com/office/drawing/2014/main" id="{3D85BCB2-47A7-4E47-AFAD-CDEF1B725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3276600"/>
            <a:ext cx="457200" cy="1295400"/>
          </a:xfrm>
          <a:prstGeom prst="line">
            <a:avLst/>
          </a:prstGeom>
          <a:noFill/>
          <a:ln w="12700">
            <a:solidFill>
              <a:srgbClr val="D60093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9" name="Text Box 15">
            <a:extLst>
              <a:ext uri="{FF2B5EF4-FFF2-40B4-BE49-F238E27FC236}">
                <a16:creationId xmlns:a16="http://schemas.microsoft.com/office/drawing/2014/main" id="{FDB6E686-6E9F-4771-AB6A-6206F92E8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257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Rock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Person standing on rocky slope, with rock hanging from cables attached to tripod">
            <a:extLst>
              <a:ext uri="{FF2B5EF4-FFF2-40B4-BE49-F238E27FC236}">
                <a16:creationId xmlns:a16="http://schemas.microsoft.com/office/drawing/2014/main" id="{420E018E-DC43-444D-892B-9572D118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>
            <a:extLst>
              <a:ext uri="{FF2B5EF4-FFF2-40B4-BE49-F238E27FC236}">
                <a16:creationId xmlns:a16="http://schemas.microsoft.com/office/drawing/2014/main" id="{3F22594D-B603-4AFE-99D1-2C1EAEFB595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View of Rigging</a:t>
            </a:r>
          </a:p>
        </p:txBody>
      </p:sp>
      <p:sp>
        <p:nvSpPr>
          <p:cNvPr id="117767" name="Text Box 7">
            <a:extLst>
              <a:ext uri="{FF2B5EF4-FFF2-40B4-BE49-F238E27FC236}">
                <a16:creationId xmlns:a16="http://schemas.microsoft.com/office/drawing/2014/main" id="{33ACC922-7E98-46F5-8A50-D42E17A52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95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Block in tree</a:t>
            </a:r>
          </a:p>
        </p:txBody>
      </p:sp>
      <p:sp>
        <p:nvSpPr>
          <p:cNvPr id="117766" name="Text Box 6">
            <a:extLst>
              <a:ext uri="{FF2B5EF4-FFF2-40B4-BE49-F238E27FC236}">
                <a16:creationId xmlns:a16="http://schemas.microsoft.com/office/drawing/2014/main" id="{0282D33B-6685-4869-8B12-AF3DA01A6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Break man</a:t>
            </a: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C804E7EE-06B9-412E-B3C5-87E27844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200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Rock</a:t>
            </a:r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39C21D84-BE78-4E05-91E1-26A58C7B0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2004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Tripod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Rock hanging from cables attached to tripod">
            <a:extLst>
              <a:ext uri="{FF2B5EF4-FFF2-40B4-BE49-F238E27FC236}">
                <a16:creationId xmlns:a16="http://schemas.microsoft.com/office/drawing/2014/main" id="{BAE165D0-ED23-434E-A129-F8802813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6255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Rectangle 4">
            <a:extLst>
              <a:ext uri="{FF2B5EF4-FFF2-40B4-BE49-F238E27FC236}">
                <a16:creationId xmlns:a16="http://schemas.microsoft.com/office/drawing/2014/main" id="{8C7DF8DB-3CE7-4689-AE92-524F710ED1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Rigging in action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2" name="Picture 6" descr="Person standing near creek">
            <a:extLst>
              <a:ext uri="{FF2B5EF4-FFF2-40B4-BE49-F238E27FC236}">
                <a16:creationId xmlns:a16="http://schemas.microsoft.com/office/drawing/2014/main" id="{670FFA76-8973-4898-9838-B9A13771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0" name="Rectangle 4">
            <a:extLst>
              <a:ext uri="{FF2B5EF4-FFF2-40B4-BE49-F238E27FC236}">
                <a16:creationId xmlns:a16="http://schemas.microsoft.com/office/drawing/2014/main" id="{A45288F4-2F7E-472A-B606-5961E6CFD8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Working in Crazy Creek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 descr="Photo of creek">
            <a:extLst>
              <a:ext uri="{FF2B5EF4-FFF2-40B4-BE49-F238E27FC236}">
                <a16:creationId xmlns:a16="http://schemas.microsoft.com/office/drawing/2014/main" id="{74DF7E77-B169-4B87-BAED-D5C433ED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8" name="Rectangle 4">
            <a:extLst>
              <a:ext uri="{FF2B5EF4-FFF2-40B4-BE49-F238E27FC236}">
                <a16:creationId xmlns:a16="http://schemas.microsoft.com/office/drawing/2014/main" id="{1A7DC214-3519-4CB7-B897-C28F70F579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Tiers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Photo of a laminated poster with text &quot;United States Department of Agriculture&quot; &quot;Trail Construction at Warm Springs Creek #103 Trailhead&quot; &quot;Trail Closed for Short Periods of Time August 10th-17th&quot; &quot;Danger: Do Not Enter Work Site Unannounced&quot;.">
            <a:extLst>
              <a:ext uri="{FF2B5EF4-FFF2-40B4-BE49-F238E27FC236}">
                <a16:creationId xmlns:a16="http://schemas.microsoft.com/office/drawing/2014/main" id="{68F00624-C1DB-4433-B0AE-AB467A12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7762" b="7762"/>
          <a:stretch>
            <a:fillRect/>
          </a:stretch>
        </p:blipFill>
        <p:spPr bwMode="auto">
          <a:xfrm>
            <a:off x="2133600" y="-4763"/>
            <a:ext cx="5483225" cy="686752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5BDEDE-40B3-4789-B955-9CD75C03A6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625" y="-1143000"/>
            <a:ext cx="854075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Trail construction sign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Photo of people near creek">
            <a:extLst>
              <a:ext uri="{FF2B5EF4-FFF2-40B4-BE49-F238E27FC236}">
                <a16:creationId xmlns:a16="http://schemas.microsoft.com/office/drawing/2014/main" id="{1C9F4B7E-41F2-4098-85F5-D4839D41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4" name="Rectangle 4">
            <a:extLst>
              <a:ext uri="{FF2B5EF4-FFF2-40B4-BE49-F238E27FC236}">
                <a16:creationId xmlns:a16="http://schemas.microsoft.com/office/drawing/2014/main" id="{1C17919D-2525-4FCA-A4FB-90890BBE5D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ABDB-A76D-4309-A558-B9E0769B65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625" y="-1143000"/>
            <a:ext cx="854075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Creek</a:t>
            </a:r>
          </a:p>
        </p:txBody>
      </p:sp>
      <p:pic>
        <p:nvPicPr>
          <p:cNvPr id="130053" name="Picture 5" descr="Photo of creek flowing over rocks">
            <a:extLst>
              <a:ext uri="{FF2B5EF4-FFF2-40B4-BE49-F238E27FC236}">
                <a16:creationId xmlns:a16="http://schemas.microsoft.com/office/drawing/2014/main" id="{4D6B6379-4631-4E8B-A3B6-C26698A9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 descr="Water crossing a path, with two people working at based of creek">
            <a:extLst>
              <a:ext uri="{FF2B5EF4-FFF2-40B4-BE49-F238E27FC236}">
                <a16:creationId xmlns:a16="http://schemas.microsoft.com/office/drawing/2014/main" id="{1255DEC6-E23E-41C6-A6B3-673D398F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6" name="Rectangle 4">
            <a:extLst>
              <a:ext uri="{FF2B5EF4-FFF2-40B4-BE49-F238E27FC236}">
                <a16:creationId xmlns:a16="http://schemas.microsoft.com/office/drawing/2014/main" id="{4BA89F60-A607-40C7-BA6F-895F1DB79E6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Stream Ford before construction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Photo of water flowing across path">
            <a:extLst>
              <a:ext uri="{FF2B5EF4-FFF2-40B4-BE49-F238E27FC236}">
                <a16:creationId xmlns:a16="http://schemas.microsoft.com/office/drawing/2014/main" id="{D91C19C3-0AB2-47A2-A0E9-859DFD89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0" name="Rectangle 4">
            <a:extLst>
              <a:ext uri="{FF2B5EF4-FFF2-40B4-BE49-F238E27FC236}">
                <a16:creationId xmlns:a16="http://schemas.microsoft.com/office/drawing/2014/main" id="{FFE016BE-FA61-4CBC-A118-DEFBA3D4272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Close up view (stream ford)</a:t>
            </a:r>
          </a:p>
        </p:txBody>
      </p:sp>
      <p:sp>
        <p:nvSpPr>
          <p:cNvPr id="132102" name="Text Box 6">
            <a:extLst>
              <a:ext uri="{FF2B5EF4-FFF2-40B4-BE49-F238E27FC236}">
                <a16:creationId xmlns:a16="http://schemas.microsoft.com/office/drawing/2014/main" id="{B7D6D5A7-2AB8-42C9-ADB3-2A298038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148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Top tier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9" name="Picture 5" descr="Wider stream of water flowing across path">
            <a:extLst>
              <a:ext uri="{FF2B5EF4-FFF2-40B4-BE49-F238E27FC236}">
                <a16:creationId xmlns:a16="http://schemas.microsoft.com/office/drawing/2014/main" id="{CDEFFE45-0958-4D36-B84B-29063284F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Rectangle 4">
            <a:extLst>
              <a:ext uri="{FF2B5EF4-FFF2-40B4-BE49-F238E27FC236}">
                <a16:creationId xmlns:a16="http://schemas.microsoft.com/office/drawing/2014/main" id="{FAD59F1B-2CB3-48A6-BAA1-1497BBE2FF1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Progress of stream ford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Picture 5" descr="Person chiseling rock">
            <a:extLst>
              <a:ext uri="{FF2B5EF4-FFF2-40B4-BE49-F238E27FC236}">
                <a16:creationId xmlns:a16="http://schemas.microsoft.com/office/drawing/2014/main" id="{87400F45-78D7-48AA-89B8-37E176BC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6" name="Rectangle 4">
            <a:extLst>
              <a:ext uri="{FF2B5EF4-FFF2-40B4-BE49-F238E27FC236}">
                <a16:creationId xmlns:a16="http://schemas.microsoft.com/office/drawing/2014/main" id="{882AC8EB-B5CE-420F-A09D-0D02501DA4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New structure for stream ford</a:t>
            </a:r>
          </a:p>
        </p:txBody>
      </p:sp>
      <p:sp>
        <p:nvSpPr>
          <p:cNvPr id="136198" name="Text Box 6">
            <a:extLst>
              <a:ext uri="{FF2B5EF4-FFF2-40B4-BE49-F238E27FC236}">
                <a16:creationId xmlns:a16="http://schemas.microsoft.com/office/drawing/2014/main" id="{ABB12E35-441F-4FFF-ABBB-9D368F2CC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528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 Crazy Creek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Tools laying near creek">
            <a:extLst>
              <a:ext uri="{FF2B5EF4-FFF2-40B4-BE49-F238E27FC236}">
                <a16:creationId xmlns:a16="http://schemas.microsoft.com/office/drawing/2014/main" id="{EE53920D-993E-4899-9C4C-3467DB36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4" name="Rectangle 4">
            <a:extLst>
              <a:ext uri="{FF2B5EF4-FFF2-40B4-BE49-F238E27FC236}">
                <a16:creationId xmlns:a16="http://schemas.microsoft.com/office/drawing/2014/main" id="{36201982-10B8-4184-B561-6B45A3A4FC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4000"/>
              <a:t>Beginning to see formation of stream ford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 descr="Tools laying near creek, with log laid across creek above the path">
            <a:extLst>
              <a:ext uri="{FF2B5EF4-FFF2-40B4-BE49-F238E27FC236}">
                <a16:creationId xmlns:a16="http://schemas.microsoft.com/office/drawing/2014/main" id="{E6F6CC1A-2D47-47B9-948C-066B6A93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0" name="Rectangle 4">
            <a:extLst>
              <a:ext uri="{FF2B5EF4-FFF2-40B4-BE49-F238E27FC236}">
                <a16:creationId xmlns:a16="http://schemas.microsoft.com/office/drawing/2014/main" id="{186F7234-665D-4A0D-A9B7-AD389745BC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Added log to slow water</a:t>
            </a:r>
          </a:p>
        </p:txBody>
      </p:sp>
      <p:sp>
        <p:nvSpPr>
          <p:cNvPr id="142342" name="Text Box 6">
            <a:extLst>
              <a:ext uri="{FF2B5EF4-FFF2-40B4-BE49-F238E27FC236}">
                <a16:creationId xmlns:a16="http://schemas.microsoft.com/office/drawing/2014/main" id="{53B6E193-A85F-4029-AF97-110A176E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33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Log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9" name="Picture 5" descr="Rocks placed on edge of creek">
            <a:extLst>
              <a:ext uri="{FF2B5EF4-FFF2-40B4-BE49-F238E27FC236}">
                <a16:creationId xmlns:a16="http://schemas.microsoft.com/office/drawing/2014/main" id="{94FB1485-D4A0-4BFF-B53B-CEC91661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8" name="Rectangle 4">
            <a:extLst>
              <a:ext uri="{FF2B5EF4-FFF2-40B4-BE49-F238E27FC236}">
                <a16:creationId xmlns:a16="http://schemas.microsoft.com/office/drawing/2014/main" id="{AA51739E-85DB-4DED-A9FD-49E9958009C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Bank stability</a:t>
            </a:r>
          </a:p>
        </p:txBody>
      </p:sp>
      <p:sp>
        <p:nvSpPr>
          <p:cNvPr id="149510" name="Line 6" descr="Line pointing to rocks">
            <a:extLst>
              <a:ext uri="{FF2B5EF4-FFF2-40B4-BE49-F238E27FC236}">
                <a16:creationId xmlns:a16="http://schemas.microsoft.com/office/drawing/2014/main" id="{432E58B2-64D8-49BD-B140-31553A1B88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066800"/>
            <a:ext cx="1676400" cy="3657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1" name="Line 7" descr="Line pointing to rocks">
            <a:extLst>
              <a:ext uri="{FF2B5EF4-FFF2-40B4-BE49-F238E27FC236}">
                <a16:creationId xmlns:a16="http://schemas.microsoft.com/office/drawing/2014/main" id="{79530F36-23B1-4719-99CF-645F970F0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143000"/>
            <a:ext cx="2895600" cy="2362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Water flowing across path and over rocky area">
            <a:extLst>
              <a:ext uri="{FF2B5EF4-FFF2-40B4-BE49-F238E27FC236}">
                <a16:creationId xmlns:a16="http://schemas.microsoft.com/office/drawing/2014/main" id="{26504A14-DED8-44A6-AECE-1054A1D3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Rectangle 4">
            <a:extLst>
              <a:ext uri="{FF2B5EF4-FFF2-40B4-BE49-F238E27FC236}">
                <a16:creationId xmlns:a16="http://schemas.microsoft.com/office/drawing/2014/main" id="{5B8BF0E0-220E-472E-96FC-2D62BF834A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Final stream ford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2" name="Picture 10" descr="Dam of rock and sticks in a creek">
            <a:extLst>
              <a:ext uri="{FF2B5EF4-FFF2-40B4-BE49-F238E27FC236}">
                <a16:creationId xmlns:a16="http://schemas.microsoft.com/office/drawing/2014/main" id="{B495111D-E468-4424-9527-82A6281B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4" name="Rectangle 12">
            <a:extLst>
              <a:ext uri="{FF2B5EF4-FFF2-40B4-BE49-F238E27FC236}">
                <a16:creationId xmlns:a16="http://schemas.microsoft.com/office/drawing/2014/main" id="{5B388B4A-68F8-42EB-BF28-8E5DACCEFBA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4000"/>
              <a:t>Close up of Crazy Creek Prior to deconstruction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 descr="Two channels of water flowing over rocks">
            <a:extLst>
              <a:ext uri="{FF2B5EF4-FFF2-40B4-BE49-F238E27FC236}">
                <a16:creationId xmlns:a16="http://schemas.microsoft.com/office/drawing/2014/main" id="{71A2E2FC-0035-48B2-A273-4BCD70187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2" name="Rectangle 4">
            <a:extLst>
              <a:ext uri="{FF2B5EF4-FFF2-40B4-BE49-F238E27FC236}">
                <a16:creationId xmlns:a16="http://schemas.microsoft.com/office/drawing/2014/main" id="{D05F6BE9-BB18-4551-8D64-34EB0486D1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Structure taking form!</a:t>
            </a:r>
          </a:p>
        </p:txBody>
      </p:sp>
      <p:sp>
        <p:nvSpPr>
          <p:cNvPr id="140294" name="Text Box 6">
            <a:extLst>
              <a:ext uri="{FF2B5EF4-FFF2-40B4-BE49-F238E27FC236}">
                <a16:creationId xmlns:a16="http://schemas.microsoft.com/office/drawing/2014/main" id="{13C1B990-1422-4E47-8924-535D478D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667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2 distinct channels</a:t>
            </a:r>
          </a:p>
        </p:txBody>
      </p:sp>
      <p:sp>
        <p:nvSpPr>
          <p:cNvPr id="140295" name="Line 7" descr="Arrow pointing to channel of water">
            <a:extLst>
              <a:ext uri="{FF2B5EF4-FFF2-40B4-BE49-F238E27FC236}">
                <a16:creationId xmlns:a16="http://schemas.microsoft.com/office/drawing/2014/main" id="{6E72CC2E-872A-479B-AF85-96DF00873B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2895600"/>
            <a:ext cx="152400" cy="12954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6" name="Line 8" descr="Arrow pointing to channel of water">
            <a:extLst>
              <a:ext uri="{FF2B5EF4-FFF2-40B4-BE49-F238E27FC236}">
                <a16:creationId xmlns:a16="http://schemas.microsoft.com/office/drawing/2014/main" id="{3FC7F582-5AB7-4B1D-A6DD-B5C13871D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971800"/>
            <a:ext cx="609600" cy="129540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7" name="Picture 5" descr="Rocky bank of the creek">
            <a:extLst>
              <a:ext uri="{FF2B5EF4-FFF2-40B4-BE49-F238E27FC236}">
                <a16:creationId xmlns:a16="http://schemas.microsoft.com/office/drawing/2014/main" id="{3F2B131F-6FB6-4EBD-A1E5-82126206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4350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6" name="Rectangle 4">
            <a:extLst>
              <a:ext uri="{FF2B5EF4-FFF2-40B4-BE49-F238E27FC236}">
                <a16:creationId xmlns:a16="http://schemas.microsoft.com/office/drawing/2014/main" id="{3D557CF2-C404-46CB-BCB2-6B8E743EFA5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3700"/>
              <a:t>View from bottom of structure </a:t>
            </a:r>
            <a:br>
              <a:rPr lang="en-US" altLang="en-US" sz="3700"/>
            </a:br>
            <a:r>
              <a:rPr lang="en-US" altLang="en-US" sz="3700"/>
              <a:t>(left wing)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>
            <a:extLst>
              <a:ext uri="{FF2B5EF4-FFF2-40B4-BE49-F238E27FC236}">
                <a16:creationId xmlns:a16="http://schemas.microsoft.com/office/drawing/2014/main" id="{DCD8C40E-E23E-47AB-9865-BB6DC02AF00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3700"/>
              <a:t>View from bottom of structure </a:t>
            </a:r>
            <a:br>
              <a:rPr lang="en-US" altLang="en-US" sz="3700"/>
            </a:br>
            <a:r>
              <a:rPr lang="en-US" altLang="en-US" sz="3700"/>
              <a:t>(crazy creek)</a:t>
            </a:r>
          </a:p>
        </p:txBody>
      </p:sp>
      <p:pic>
        <p:nvPicPr>
          <p:cNvPr id="153605" name="Picture 5" descr="Water flowing over rocks">
            <a:extLst>
              <a:ext uri="{FF2B5EF4-FFF2-40B4-BE49-F238E27FC236}">
                <a16:creationId xmlns:a16="http://schemas.microsoft.com/office/drawing/2014/main" id="{6EE162D2-1712-4716-9D9E-94673A569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502400" cy="4876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>
            <a:extLst>
              <a:ext uri="{FF2B5EF4-FFF2-40B4-BE49-F238E27FC236}">
                <a16:creationId xmlns:a16="http://schemas.microsoft.com/office/drawing/2014/main" id="{D812C3B8-F8DD-4A27-9975-789A164A96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3700"/>
              <a:t>View from bottom of structure </a:t>
            </a:r>
            <a:br>
              <a:rPr lang="en-US" altLang="en-US" sz="3700"/>
            </a:br>
            <a:r>
              <a:rPr lang="en-US" altLang="en-US" sz="3700"/>
              <a:t>(right wing)</a:t>
            </a:r>
          </a:p>
        </p:txBody>
      </p:sp>
      <p:pic>
        <p:nvPicPr>
          <p:cNvPr id="155653" name="Picture 5" descr="Rocky bank of creek">
            <a:extLst>
              <a:ext uri="{FF2B5EF4-FFF2-40B4-BE49-F238E27FC236}">
                <a16:creationId xmlns:a16="http://schemas.microsoft.com/office/drawing/2014/main" id="{93843E64-1C6C-444F-A4B7-75B24BB4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428750"/>
            <a:ext cx="6731000" cy="5048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1" name="Picture 5" descr="People posing next to creek">
            <a:extLst>
              <a:ext uri="{FF2B5EF4-FFF2-40B4-BE49-F238E27FC236}">
                <a16:creationId xmlns:a16="http://schemas.microsoft.com/office/drawing/2014/main" id="{B6F3C39A-CAAC-4CE4-BA8A-D0B94129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0" name="Rectangle 4">
            <a:extLst>
              <a:ext uri="{FF2B5EF4-FFF2-40B4-BE49-F238E27FC236}">
                <a16:creationId xmlns:a16="http://schemas.microsoft.com/office/drawing/2014/main" id="{5FCA9E62-C798-4DFF-A070-4AEF7537A93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Construction crew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9" name="Picture 5" descr="Two people carrying a third person">
            <a:extLst>
              <a:ext uri="{FF2B5EF4-FFF2-40B4-BE49-F238E27FC236}">
                <a16:creationId xmlns:a16="http://schemas.microsoft.com/office/drawing/2014/main" id="{2B7FB34F-B54A-49C9-8C91-E3BADB62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/>
          <a:stretch>
            <a:fillRect/>
          </a:stretch>
        </p:blipFill>
        <p:spPr bwMode="auto">
          <a:xfrm>
            <a:off x="1828800" y="0"/>
            <a:ext cx="5794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8" name="Rectangle 4">
            <a:extLst>
              <a:ext uri="{FF2B5EF4-FFF2-40B4-BE49-F238E27FC236}">
                <a16:creationId xmlns:a16="http://schemas.microsoft.com/office/drawing/2014/main" id="{B8BC6B3E-89D5-45C2-BF93-F98E74EEF35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Gotta have some fun!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401B-CCF9-464A-BB13-ADBB423C7E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625" y="-1143000"/>
            <a:ext cx="8540750" cy="1143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Creek close-up</a:t>
            </a:r>
          </a:p>
        </p:txBody>
      </p:sp>
      <p:pic>
        <p:nvPicPr>
          <p:cNvPr id="144388" name="Picture 4" descr="Closeup of creek flowing over rocks">
            <a:extLst>
              <a:ext uri="{FF2B5EF4-FFF2-40B4-BE49-F238E27FC236}">
                <a16:creationId xmlns:a16="http://schemas.microsoft.com/office/drawing/2014/main" id="{DF6B0E94-6998-4267-9FBD-5AC94BDCC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>
            <a:extLst>
              <a:ext uri="{FF2B5EF4-FFF2-40B4-BE49-F238E27FC236}">
                <a16:creationId xmlns:a16="http://schemas.microsoft.com/office/drawing/2014/main" id="{B4DD06D2-53D0-42DB-B7EB-DF73D67B117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 bwMode="auto">
          <a:xfrm>
            <a:off x="304800" y="1981200"/>
            <a:ext cx="8540750" cy="30480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Thank you to everyone who assisted in the planning, design, construction, and logistics of this project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View of creek from above">
            <a:extLst>
              <a:ext uri="{FF2B5EF4-FFF2-40B4-BE49-F238E27FC236}">
                <a16:creationId xmlns:a16="http://schemas.microsoft.com/office/drawing/2014/main" id="{8B39805E-1E14-4B5B-8AFD-EF8DBC14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7EAD8E6F-A844-413C-9FEE-8BA8ED0A31F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View from Talus Slope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Two people on talus slope using a grip hoist">
            <a:extLst>
              <a:ext uri="{FF2B5EF4-FFF2-40B4-BE49-F238E27FC236}">
                <a16:creationId xmlns:a16="http://schemas.microsoft.com/office/drawing/2014/main" id="{CF0E9D10-C698-482B-AC73-0394FD8C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7B3F12E0-1DF3-42D5-9873-487BB23C5F6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Rigging setup on talus slope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24BE7E8D-96E4-445B-9DA4-B44129BED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9812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A0C"/>
                </a:solidFill>
              </a:rPr>
              <a:t>Anchor Rock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51F75FC3-7650-4AB1-B13A-53CBDB0EB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9624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FA0C"/>
                </a:solidFill>
              </a:rPr>
              <a:t>Grip Hoist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People standing on talus slope, with tripod, cable, and grip hoist set up.">
            <a:extLst>
              <a:ext uri="{FF2B5EF4-FFF2-40B4-BE49-F238E27FC236}">
                <a16:creationId xmlns:a16="http://schemas.microsoft.com/office/drawing/2014/main" id="{BE1B0DA3-54B2-4921-8282-49A0B2AF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264CE063-AF96-45A6-B87E-717295FDE0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dirty="0"/>
              <a:t>Rigging set up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AC2DD9FE-13BD-4E64-A7A4-8D03F339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718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Anchor</a:t>
            </a:r>
          </a:p>
        </p:txBody>
      </p:sp>
      <p:sp>
        <p:nvSpPr>
          <p:cNvPr id="92167" name="Text Box 7">
            <a:extLst>
              <a:ext uri="{FF2B5EF4-FFF2-40B4-BE49-F238E27FC236}">
                <a16:creationId xmlns:a16="http://schemas.microsoft.com/office/drawing/2014/main" id="{E2F376E0-B562-4B92-A7DA-5264B75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6576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Grip hoist</a:t>
            </a:r>
          </a:p>
        </p:txBody>
      </p:sp>
      <p:sp>
        <p:nvSpPr>
          <p:cNvPr id="92169" name="Text Box 9">
            <a:extLst>
              <a:ext uri="{FF2B5EF4-FFF2-40B4-BE49-F238E27FC236}">
                <a16:creationId xmlns:a16="http://schemas.microsoft.com/office/drawing/2014/main" id="{CD7957DA-EC8C-4497-8A46-82E4A0C7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3434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Cable</a:t>
            </a:r>
          </a:p>
        </p:txBody>
      </p:sp>
      <p:sp>
        <p:nvSpPr>
          <p:cNvPr id="92168" name="Text Box 8">
            <a:extLst>
              <a:ext uri="{FF2B5EF4-FFF2-40B4-BE49-F238E27FC236}">
                <a16:creationId xmlns:a16="http://schemas.microsoft.com/office/drawing/2014/main" id="{E7273D62-DD20-4BCA-B084-B9F6EF60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724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Tripod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Tree with ladder and pulley set up around trunk">
            <a:extLst>
              <a:ext uri="{FF2B5EF4-FFF2-40B4-BE49-F238E27FC236}">
                <a16:creationId xmlns:a16="http://schemas.microsoft.com/office/drawing/2014/main" id="{8D7839D7-8CEF-4849-8FB5-8062D7C4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Rectangle 4">
            <a:extLst>
              <a:ext uri="{FF2B5EF4-FFF2-40B4-BE49-F238E27FC236}">
                <a16:creationId xmlns:a16="http://schemas.microsoft.com/office/drawing/2014/main" id="{9A858FAA-06B0-417E-8CCB-393CA64C5C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 sz="4000"/>
              <a:t>Block set up in tree adjacent to Crazy Creek</a:t>
            </a:r>
          </a:p>
        </p:txBody>
      </p:sp>
      <p:sp>
        <p:nvSpPr>
          <p:cNvPr id="94215" name="Text Box 7">
            <a:extLst>
              <a:ext uri="{FF2B5EF4-FFF2-40B4-BE49-F238E27FC236}">
                <a16:creationId xmlns:a16="http://schemas.microsoft.com/office/drawing/2014/main" id="{B763563E-49EB-4D55-B29E-9519C29F9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Block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 descr="Tree with strap and cable strung from base">
            <a:extLst>
              <a:ext uri="{FF2B5EF4-FFF2-40B4-BE49-F238E27FC236}">
                <a16:creationId xmlns:a16="http://schemas.microsoft.com/office/drawing/2014/main" id="{D423A56E-2863-46AC-890B-23818038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Rectangle 4">
            <a:extLst>
              <a:ext uri="{FF2B5EF4-FFF2-40B4-BE49-F238E27FC236}">
                <a16:creationId xmlns:a16="http://schemas.microsoft.com/office/drawing/2014/main" id="{DB95E987-EA2B-47AF-BB8C-66EA94DBAB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Anchor Tree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Tripod set up, with person using grip hoist">
            <a:extLst>
              <a:ext uri="{FF2B5EF4-FFF2-40B4-BE49-F238E27FC236}">
                <a16:creationId xmlns:a16="http://schemas.microsoft.com/office/drawing/2014/main" id="{12FBAF18-6E91-4CC3-8CE7-FF87F78A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8A5411A2-C1C2-4CB9-9850-F4AC2BBDCA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40750" cy="1143000"/>
          </a:xfrm>
        </p:spPr>
        <p:txBody>
          <a:bodyPr/>
          <a:lstStyle/>
          <a:p>
            <a:r>
              <a:rPr lang="en-US" altLang="en-US"/>
              <a:t>Grip hoist and tripod in action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177</TotalTime>
  <Words>249</Words>
  <Application>Microsoft Office PowerPoint</Application>
  <PresentationFormat>On-screen Show (4:3)</PresentationFormat>
  <Paragraphs>69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Tahoma</vt:lpstr>
      <vt:lpstr>Times New Roman</vt:lpstr>
      <vt:lpstr>Wingdings</vt:lpstr>
      <vt:lpstr>Compass</vt:lpstr>
      <vt:lpstr>Warm Springs Rigging Project </vt:lpstr>
      <vt:lpstr>Trail construction sign</vt:lpstr>
      <vt:lpstr>Close up of Crazy Creek Prior to deconstruction</vt:lpstr>
      <vt:lpstr>View from Talus Slope</vt:lpstr>
      <vt:lpstr>Rigging setup on talus slope</vt:lpstr>
      <vt:lpstr>Rigging set up</vt:lpstr>
      <vt:lpstr>Block set up in tree adjacent to Crazy Creek</vt:lpstr>
      <vt:lpstr>Anchor Tree</vt:lpstr>
      <vt:lpstr>Grip hoist and tripod in action</vt:lpstr>
      <vt:lpstr>View from trail 1st anchor rock placed</vt:lpstr>
      <vt:lpstr>1st few rocks of structure </vt:lpstr>
      <vt:lpstr>View from trail-1st tier</vt:lpstr>
      <vt:lpstr>Side view of structure</vt:lpstr>
      <vt:lpstr>Transportation of rock across Warms Springs to Crazy Creek</vt:lpstr>
      <vt:lpstr>Placement of rock</vt:lpstr>
      <vt:lpstr>View of Rigging</vt:lpstr>
      <vt:lpstr>Rigging in action</vt:lpstr>
      <vt:lpstr>Working in Crazy Creek</vt:lpstr>
      <vt:lpstr>More Tiers</vt:lpstr>
      <vt:lpstr>Progress</vt:lpstr>
      <vt:lpstr>Creek</vt:lpstr>
      <vt:lpstr>Stream Ford before construction</vt:lpstr>
      <vt:lpstr>Close up view (stream ford)</vt:lpstr>
      <vt:lpstr>Progress of stream ford</vt:lpstr>
      <vt:lpstr>New structure for stream ford</vt:lpstr>
      <vt:lpstr>Beginning to see formation of stream ford</vt:lpstr>
      <vt:lpstr>Added log to slow water</vt:lpstr>
      <vt:lpstr>Bank stability</vt:lpstr>
      <vt:lpstr>Final stream ford</vt:lpstr>
      <vt:lpstr>Structure taking form!</vt:lpstr>
      <vt:lpstr>View from bottom of structure  (left wing)</vt:lpstr>
      <vt:lpstr>View from bottom of structure  (crazy creek)</vt:lpstr>
      <vt:lpstr>View from bottom of structure  (right wing)</vt:lpstr>
      <vt:lpstr>Construction crew</vt:lpstr>
      <vt:lpstr>Gotta have some fun!</vt:lpstr>
      <vt:lpstr>Creek close-up</vt:lpstr>
      <vt:lpstr> Thank you to everyone who assisted in the planning, design, construction, and logistics of this project   </vt:lpstr>
    </vt:vector>
  </TitlesOfParts>
  <Company>The University of Montana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Springs Rigging Project Slide show</dc:title>
  <dc:creator>College of Forestry and Conservation</dc:creator>
  <cp:lastModifiedBy>Sky Gennette</cp:lastModifiedBy>
  <cp:revision>12</cp:revision>
  <dcterms:created xsi:type="dcterms:W3CDTF">2004-12-11T19:01:13Z</dcterms:created>
  <dcterms:modified xsi:type="dcterms:W3CDTF">2020-04-09T01:47:05Z</dcterms:modified>
</cp:coreProperties>
</file>